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sldIdLst>
    <p:sldId id="273"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90" d="100"/>
          <a:sy n="90" d="100"/>
        </p:scale>
        <p:origin x="87"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49059-8B2D-1E48-8F7C-DDDF0DE7A2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F3D67CC-D5DF-2341-8BFE-7CB8138954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66897" y="1122363"/>
            <a:ext cx="3258206" cy="430600"/>
          </a:xfrm>
          <a:prstGeom prst="rect">
            <a:avLst/>
          </a:prstGeom>
        </p:spPr>
      </p:pic>
    </p:spTree>
    <p:extLst>
      <p:ext uri="{BB962C8B-B14F-4D97-AF65-F5344CB8AC3E}">
        <p14:creationId xmlns:p14="http://schemas.microsoft.com/office/powerpoint/2010/main" val="361758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Columns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18634597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 Tra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DCB4A493-D943-CD47-8F4A-A2C8C4EEDA36}"/>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98699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Columns - Tra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2521154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nd Image Right - Tra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B4464685-94AE-FD4C-9489-33B1DA71CC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9683" y="1629116"/>
            <a:ext cx="5282317" cy="5228883"/>
          </a:xfrm>
          <a:prstGeom prst="rect">
            <a:avLst/>
          </a:prstGeom>
        </p:spPr>
      </p:pic>
    </p:spTree>
    <p:extLst>
      <p:ext uri="{BB962C8B-B14F-4D97-AF65-F5344CB8AC3E}">
        <p14:creationId xmlns:p14="http://schemas.microsoft.com/office/powerpoint/2010/main" val="22164466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nd Image Left - Tra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4"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23049496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eatures - Tra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1578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Base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B6D6-B879-0943-852A-CFF83B6AC1E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DE9D8CBF-FC13-EC48-B547-DD212A7DB5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4" y="552385"/>
            <a:ext cx="1970473" cy="260415"/>
          </a:xfrm>
          <a:prstGeom prst="rect">
            <a:avLst/>
          </a:prstGeom>
        </p:spPr>
      </p:pic>
      <p:pic>
        <p:nvPicPr>
          <p:cNvPr id="7" name="Picture 6">
            <a:extLst>
              <a:ext uri="{FF2B5EF4-FFF2-40B4-BE49-F238E27FC236}">
                <a16:creationId xmlns:a16="http://schemas.microsoft.com/office/drawing/2014/main" id="{46929F31-FCBC-B843-806C-B4E0E14821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Tree>
    <p:extLst>
      <p:ext uri="{BB962C8B-B14F-4D97-AF65-F5344CB8AC3E}">
        <p14:creationId xmlns:p14="http://schemas.microsoft.com/office/powerpoint/2010/main" val="17247343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Base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B6D6-B879-0943-852A-CFF83B6AC1E5}"/>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E9D8CBF-FC13-EC48-B547-DD212A7DB5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7" name="Picture 6">
            <a:extLst>
              <a:ext uri="{FF2B5EF4-FFF2-40B4-BE49-F238E27FC236}">
                <a16:creationId xmlns:a16="http://schemas.microsoft.com/office/drawing/2014/main" id="{46929F31-FCBC-B843-806C-B4E0E14821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Tree>
    <p:extLst>
      <p:ext uri="{BB962C8B-B14F-4D97-AF65-F5344CB8AC3E}">
        <p14:creationId xmlns:p14="http://schemas.microsoft.com/office/powerpoint/2010/main" val="126787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Right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B4464685-94AE-FD4C-9489-33B1DA71CC2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09683" y="1629116"/>
            <a:ext cx="5282317" cy="5228883"/>
          </a:xfrm>
          <a:prstGeom prst="rect">
            <a:avLst/>
          </a:prstGeom>
        </p:spPr>
      </p:pic>
    </p:spTree>
    <p:extLst>
      <p:ext uri="{BB962C8B-B14F-4D97-AF65-F5344CB8AC3E}">
        <p14:creationId xmlns:p14="http://schemas.microsoft.com/office/powerpoint/2010/main" val="3639300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Left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4"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502745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atures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091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537469" y="2276948"/>
            <a:ext cx="1465081" cy="14650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6C44A8A8-F793-1C61-9B1F-32CD28577C1C}"/>
              </a:ext>
            </a:extLst>
          </p:cNvPr>
          <p:cNvSpPr>
            <a:spLocks noGrp="1"/>
          </p:cNvSpPr>
          <p:nvPr>
            <p:ph type="body" idx="15" hasCustomPrompt="1"/>
          </p:nvPr>
        </p:nvSpPr>
        <p:spPr>
          <a:xfrm>
            <a:off x="1537469" y="2673822"/>
            <a:ext cx="1465081" cy="709821"/>
          </a:xfrm>
        </p:spPr>
        <p:txBody>
          <a:bodyPr anchor="t">
            <a:noAutofit/>
          </a:bodyPr>
          <a:lstStyle>
            <a:lvl1pPr marL="0" indent="0" algn="ctr">
              <a:buNone/>
              <a:defRPr sz="2400" b="0" i="0">
                <a:solidFill>
                  <a:schemeClr val="bg1"/>
                </a:solidFill>
                <a:latin typeface="Rubik Medium" pitchFamily="2" charset="-79"/>
                <a:cs typeface="Rubik Medium"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5" name="Text Placeholder 2">
            <a:extLst>
              <a:ext uri="{FF2B5EF4-FFF2-40B4-BE49-F238E27FC236}">
                <a16:creationId xmlns:a16="http://schemas.microsoft.com/office/drawing/2014/main" id="{697AD650-A211-03B6-BCB3-7EE74673B63B}"/>
              </a:ext>
            </a:extLst>
          </p:cNvPr>
          <p:cNvSpPr>
            <a:spLocks noGrp="1"/>
          </p:cNvSpPr>
          <p:nvPr>
            <p:ph type="body" idx="16"/>
          </p:nvPr>
        </p:nvSpPr>
        <p:spPr>
          <a:xfrm>
            <a:off x="838200" y="4873608"/>
            <a:ext cx="2877064" cy="1013386"/>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Text Placeholder 2">
            <a:extLst>
              <a:ext uri="{FF2B5EF4-FFF2-40B4-BE49-F238E27FC236}">
                <a16:creationId xmlns:a16="http://schemas.microsoft.com/office/drawing/2014/main" id="{9BDD055E-B40C-8E70-CD3C-8BCF1948207C}"/>
              </a:ext>
            </a:extLst>
          </p:cNvPr>
          <p:cNvSpPr>
            <a:spLocks noGrp="1"/>
          </p:cNvSpPr>
          <p:nvPr>
            <p:ph type="body" idx="17" hasCustomPrompt="1"/>
          </p:nvPr>
        </p:nvSpPr>
        <p:spPr>
          <a:xfrm>
            <a:off x="838199" y="4328289"/>
            <a:ext cx="2877065" cy="614059"/>
          </a:xfrm>
        </p:spPr>
        <p:txBody>
          <a:bodyPr anchor="t">
            <a:noAutofit/>
          </a:bodyPr>
          <a:lstStyle>
            <a:lvl1pPr marL="0" indent="0" algn="ctr">
              <a:buNone/>
              <a:defRPr sz="20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27" name="Picture 26">
            <a:extLst>
              <a:ext uri="{FF2B5EF4-FFF2-40B4-BE49-F238E27FC236}">
                <a16:creationId xmlns:a16="http://schemas.microsoft.com/office/drawing/2014/main" id="{E35D0B5C-CFCB-21F1-7919-22E334AD36BB}"/>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0" y="3970177"/>
            <a:ext cx="2090058" cy="36000"/>
          </a:xfrm>
          <a:prstGeom prst="rect">
            <a:avLst/>
          </a:prstGeom>
        </p:spPr>
      </p:pic>
      <p:sp>
        <p:nvSpPr>
          <p:cNvPr id="28" name="Oval 27">
            <a:extLst>
              <a:ext uri="{FF2B5EF4-FFF2-40B4-BE49-F238E27FC236}">
                <a16:creationId xmlns:a16="http://schemas.microsoft.com/office/drawing/2014/main" id="{86D98995-67DF-2857-8956-6B2B43AC1991}"/>
              </a:ext>
            </a:extLst>
          </p:cNvPr>
          <p:cNvSpPr/>
          <p:nvPr userDrawn="1"/>
        </p:nvSpPr>
        <p:spPr>
          <a:xfrm>
            <a:off x="2178677" y="3886867"/>
            <a:ext cx="200137" cy="2001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C642A71F-41DA-499A-F3CF-999035695055}"/>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rot="10800000">
            <a:off x="2461318" y="3979894"/>
            <a:ext cx="1761432" cy="36000"/>
          </a:xfrm>
          <a:prstGeom prst="rect">
            <a:avLst/>
          </a:prstGeom>
        </p:spPr>
      </p:pic>
      <p:sp>
        <p:nvSpPr>
          <p:cNvPr id="52" name="Oval 51">
            <a:extLst>
              <a:ext uri="{FF2B5EF4-FFF2-40B4-BE49-F238E27FC236}">
                <a16:creationId xmlns:a16="http://schemas.microsoft.com/office/drawing/2014/main" id="{24DBB83B-453A-5A9E-698E-552D0D8F0829}"/>
              </a:ext>
            </a:extLst>
          </p:cNvPr>
          <p:cNvSpPr/>
          <p:nvPr userDrawn="1"/>
        </p:nvSpPr>
        <p:spPr>
          <a:xfrm>
            <a:off x="5401326" y="2276948"/>
            <a:ext cx="1465081" cy="14650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2">
            <a:extLst>
              <a:ext uri="{FF2B5EF4-FFF2-40B4-BE49-F238E27FC236}">
                <a16:creationId xmlns:a16="http://schemas.microsoft.com/office/drawing/2014/main" id="{EEEB5CF7-FC72-BC1E-CBDF-D4D910FA8F30}"/>
              </a:ext>
            </a:extLst>
          </p:cNvPr>
          <p:cNvSpPr>
            <a:spLocks noGrp="1"/>
          </p:cNvSpPr>
          <p:nvPr>
            <p:ph type="body" idx="18" hasCustomPrompt="1"/>
          </p:nvPr>
        </p:nvSpPr>
        <p:spPr>
          <a:xfrm>
            <a:off x="5401326" y="2673822"/>
            <a:ext cx="1465081" cy="709821"/>
          </a:xfrm>
        </p:spPr>
        <p:txBody>
          <a:bodyPr anchor="t">
            <a:noAutofit/>
          </a:bodyPr>
          <a:lstStyle>
            <a:lvl1pPr marL="0" indent="0" algn="ctr">
              <a:buNone/>
              <a:defRPr sz="2400" b="0" i="0">
                <a:solidFill>
                  <a:schemeClr val="bg1"/>
                </a:solidFill>
                <a:latin typeface="Rubik Medium" pitchFamily="2" charset="-79"/>
                <a:cs typeface="Rubik Medium"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54" name="Text Placeholder 2">
            <a:extLst>
              <a:ext uri="{FF2B5EF4-FFF2-40B4-BE49-F238E27FC236}">
                <a16:creationId xmlns:a16="http://schemas.microsoft.com/office/drawing/2014/main" id="{34596ED2-95C4-98F6-A7DB-2135C94FCFE1}"/>
              </a:ext>
            </a:extLst>
          </p:cNvPr>
          <p:cNvSpPr>
            <a:spLocks noGrp="1"/>
          </p:cNvSpPr>
          <p:nvPr>
            <p:ph type="body" idx="19"/>
          </p:nvPr>
        </p:nvSpPr>
        <p:spPr>
          <a:xfrm>
            <a:off x="4702057" y="4873608"/>
            <a:ext cx="2877064" cy="1013386"/>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5" name="Text Placeholder 2">
            <a:extLst>
              <a:ext uri="{FF2B5EF4-FFF2-40B4-BE49-F238E27FC236}">
                <a16:creationId xmlns:a16="http://schemas.microsoft.com/office/drawing/2014/main" id="{C76747E9-F0D1-6F7A-5200-C1F82D6D3F94}"/>
              </a:ext>
            </a:extLst>
          </p:cNvPr>
          <p:cNvSpPr>
            <a:spLocks noGrp="1"/>
          </p:cNvSpPr>
          <p:nvPr>
            <p:ph type="body" idx="20" hasCustomPrompt="1"/>
          </p:nvPr>
        </p:nvSpPr>
        <p:spPr>
          <a:xfrm>
            <a:off x="4702056" y="4328289"/>
            <a:ext cx="2877065" cy="614059"/>
          </a:xfrm>
        </p:spPr>
        <p:txBody>
          <a:bodyPr anchor="t">
            <a:noAutofit/>
          </a:bodyPr>
          <a:lstStyle>
            <a:lvl1pPr marL="0" indent="0" algn="ctr">
              <a:buNone/>
              <a:defRPr sz="20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56" name="Picture 55">
            <a:extLst>
              <a:ext uri="{FF2B5EF4-FFF2-40B4-BE49-F238E27FC236}">
                <a16:creationId xmlns:a16="http://schemas.microsoft.com/office/drawing/2014/main" id="{693C0A99-2A01-0454-D6DB-69A36EFEC43C}"/>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4221989" y="3979894"/>
            <a:ext cx="1731165" cy="36000"/>
          </a:xfrm>
          <a:prstGeom prst="rect">
            <a:avLst/>
          </a:prstGeom>
        </p:spPr>
      </p:pic>
      <p:sp>
        <p:nvSpPr>
          <p:cNvPr id="57" name="Oval 56">
            <a:extLst>
              <a:ext uri="{FF2B5EF4-FFF2-40B4-BE49-F238E27FC236}">
                <a16:creationId xmlns:a16="http://schemas.microsoft.com/office/drawing/2014/main" id="{4DD3316C-A29F-57CE-B8CF-386D8E22A9B6}"/>
              </a:ext>
            </a:extLst>
          </p:cNvPr>
          <p:cNvSpPr/>
          <p:nvPr userDrawn="1"/>
        </p:nvSpPr>
        <p:spPr>
          <a:xfrm>
            <a:off x="6042534" y="3886867"/>
            <a:ext cx="200137" cy="2001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B21BB33-2C9D-EF24-3C35-63E487A52F19}"/>
              </a:ext>
            </a:extLst>
          </p:cNvPr>
          <p:cNvSpPr/>
          <p:nvPr userDrawn="1"/>
        </p:nvSpPr>
        <p:spPr>
          <a:xfrm>
            <a:off x="9175803" y="2276948"/>
            <a:ext cx="1465081" cy="146508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
            <a:extLst>
              <a:ext uri="{FF2B5EF4-FFF2-40B4-BE49-F238E27FC236}">
                <a16:creationId xmlns:a16="http://schemas.microsoft.com/office/drawing/2014/main" id="{84F84313-B0CF-D39C-5370-F35888A587FA}"/>
              </a:ext>
            </a:extLst>
          </p:cNvPr>
          <p:cNvSpPr>
            <a:spLocks noGrp="1"/>
          </p:cNvSpPr>
          <p:nvPr>
            <p:ph type="body" idx="21" hasCustomPrompt="1"/>
          </p:nvPr>
        </p:nvSpPr>
        <p:spPr>
          <a:xfrm>
            <a:off x="9175803" y="2673822"/>
            <a:ext cx="1465081" cy="709821"/>
          </a:xfrm>
        </p:spPr>
        <p:txBody>
          <a:bodyPr anchor="t">
            <a:noAutofit/>
          </a:bodyPr>
          <a:lstStyle>
            <a:lvl1pPr marL="0" indent="0" algn="ctr">
              <a:buNone/>
              <a:defRPr sz="2400" b="0" i="0">
                <a:solidFill>
                  <a:schemeClr val="bg1"/>
                </a:solidFill>
                <a:latin typeface="Rubik Medium" pitchFamily="2" charset="-79"/>
                <a:cs typeface="Rubik Medium"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61" name="Text Placeholder 2">
            <a:extLst>
              <a:ext uri="{FF2B5EF4-FFF2-40B4-BE49-F238E27FC236}">
                <a16:creationId xmlns:a16="http://schemas.microsoft.com/office/drawing/2014/main" id="{04F1B05E-3BB7-778F-18B7-0708DFD400B1}"/>
              </a:ext>
            </a:extLst>
          </p:cNvPr>
          <p:cNvSpPr>
            <a:spLocks noGrp="1"/>
          </p:cNvSpPr>
          <p:nvPr>
            <p:ph type="body" idx="22"/>
          </p:nvPr>
        </p:nvSpPr>
        <p:spPr>
          <a:xfrm>
            <a:off x="8476534" y="4873608"/>
            <a:ext cx="2877064" cy="1013386"/>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2" name="Text Placeholder 2">
            <a:extLst>
              <a:ext uri="{FF2B5EF4-FFF2-40B4-BE49-F238E27FC236}">
                <a16:creationId xmlns:a16="http://schemas.microsoft.com/office/drawing/2014/main" id="{CA91A799-B9D1-2791-2197-227AC6712742}"/>
              </a:ext>
            </a:extLst>
          </p:cNvPr>
          <p:cNvSpPr>
            <a:spLocks noGrp="1"/>
          </p:cNvSpPr>
          <p:nvPr>
            <p:ph type="body" idx="23" hasCustomPrompt="1"/>
          </p:nvPr>
        </p:nvSpPr>
        <p:spPr>
          <a:xfrm>
            <a:off x="8476533" y="4328289"/>
            <a:ext cx="2877065" cy="614059"/>
          </a:xfrm>
        </p:spPr>
        <p:txBody>
          <a:bodyPr anchor="t">
            <a:noAutofit/>
          </a:bodyPr>
          <a:lstStyle>
            <a:lvl1pPr marL="0" indent="0" algn="ctr">
              <a:buNone/>
              <a:defRPr sz="20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64" name="Oval 63">
            <a:extLst>
              <a:ext uri="{FF2B5EF4-FFF2-40B4-BE49-F238E27FC236}">
                <a16:creationId xmlns:a16="http://schemas.microsoft.com/office/drawing/2014/main" id="{FE54405E-4720-B208-A5C8-4F4D7A1EAE62}"/>
              </a:ext>
            </a:extLst>
          </p:cNvPr>
          <p:cNvSpPr/>
          <p:nvPr userDrawn="1"/>
        </p:nvSpPr>
        <p:spPr>
          <a:xfrm>
            <a:off x="9817011" y="3886867"/>
            <a:ext cx="200137" cy="2001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D2AC75AF-17F3-F1D4-E943-65CF573D1328}"/>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10099652" y="3970177"/>
            <a:ext cx="2090058" cy="36000"/>
          </a:xfrm>
          <a:prstGeom prst="rect">
            <a:avLst/>
          </a:prstGeom>
        </p:spPr>
      </p:pic>
      <p:pic>
        <p:nvPicPr>
          <p:cNvPr id="66" name="Picture 65">
            <a:extLst>
              <a:ext uri="{FF2B5EF4-FFF2-40B4-BE49-F238E27FC236}">
                <a16:creationId xmlns:a16="http://schemas.microsoft.com/office/drawing/2014/main" id="{23C608D7-FFC4-C54D-3683-A7089A478C79}"/>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rot="10800000">
            <a:off x="6330187" y="3979894"/>
            <a:ext cx="1761432" cy="36000"/>
          </a:xfrm>
          <a:prstGeom prst="rect">
            <a:avLst/>
          </a:prstGeom>
        </p:spPr>
      </p:pic>
      <p:pic>
        <p:nvPicPr>
          <p:cNvPr id="67" name="Picture 66">
            <a:extLst>
              <a:ext uri="{FF2B5EF4-FFF2-40B4-BE49-F238E27FC236}">
                <a16:creationId xmlns:a16="http://schemas.microsoft.com/office/drawing/2014/main" id="{8A630844-F928-DA4A-837A-CD4FA7E8D216}"/>
              </a:ext>
            </a:extLst>
          </p:cNvPr>
          <p:cNvPicPr>
            <a:picLocks/>
          </p:cNvPicPr>
          <p:nvPr userDrawn="1"/>
        </p:nvPicPr>
        <p:blipFill>
          <a:blip r:embed="rId8" cstate="screen">
            <a:extLst>
              <a:ext uri="{28A0092B-C50C-407E-A947-70E740481C1C}">
                <a14:useLocalDpi xmlns:a14="http://schemas.microsoft.com/office/drawing/2010/main"/>
              </a:ext>
            </a:extLst>
          </a:blip>
          <a:stretch>
            <a:fillRect/>
          </a:stretch>
        </p:blipFill>
        <p:spPr>
          <a:xfrm>
            <a:off x="8091619" y="3979893"/>
            <a:ext cx="1640466" cy="36000"/>
          </a:xfrm>
          <a:prstGeom prst="rect">
            <a:avLst/>
          </a:prstGeom>
        </p:spPr>
      </p:pic>
    </p:spTree>
    <p:extLst>
      <p:ext uri="{BB962C8B-B14F-4D97-AF65-F5344CB8AC3E}">
        <p14:creationId xmlns:p14="http://schemas.microsoft.com/office/powerpoint/2010/main" val="2545986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41A567-EA5A-5644-912E-A3E01F439700}"/>
              </a:ext>
            </a:extLst>
          </p:cNvPr>
          <p:cNvSpPr/>
          <p:nvPr userDrawn="1"/>
        </p:nvSpPr>
        <p:spPr>
          <a:xfrm>
            <a:off x="838199" y="1877948"/>
            <a:ext cx="10515601" cy="4003260"/>
          </a:xfrm>
          <a:prstGeom prst="rect">
            <a:avLst/>
          </a:prstGeom>
          <a:solidFill>
            <a:srgbClr val="FFFFFF">
              <a:alpha val="9804"/>
            </a:srgbClr>
          </a:solidFill>
          <a:ln>
            <a:solidFill>
              <a:srgbClr val="FFFFFF">
                <a:alpha val="5058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D346582E-D1E0-0416-E22E-1589A663874A}"/>
              </a:ext>
            </a:extLst>
          </p:cNvPr>
          <p:cNvSpPr>
            <a:spLocks noGrp="1"/>
          </p:cNvSpPr>
          <p:nvPr>
            <p:ph type="body" idx="19" hasCustomPrompt="1"/>
          </p:nvPr>
        </p:nvSpPr>
        <p:spPr>
          <a:xfrm>
            <a:off x="1112108" y="2146276"/>
            <a:ext cx="10025449" cy="1446970"/>
          </a:xfrm>
          <a:noFill/>
          <a:ln>
            <a:noFill/>
          </a:ln>
        </p:spPr>
        <p:txBody>
          <a:bodyPr anchor="ctr">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Picture Placeholder 7">
            <a:extLst>
              <a:ext uri="{FF2B5EF4-FFF2-40B4-BE49-F238E27FC236}">
                <a16:creationId xmlns:a16="http://schemas.microsoft.com/office/drawing/2014/main" id="{CE7584C4-EB0A-F114-E608-83308995FBE2}"/>
              </a:ext>
            </a:extLst>
          </p:cNvPr>
          <p:cNvSpPr>
            <a:spLocks noGrp="1"/>
          </p:cNvSpPr>
          <p:nvPr>
            <p:ph type="pic" sz="quarter" idx="18"/>
          </p:nvPr>
        </p:nvSpPr>
        <p:spPr>
          <a:xfrm>
            <a:off x="5733239" y="3840408"/>
            <a:ext cx="766416" cy="766416"/>
          </a:xfrm>
          <a:prstGeom prst="ellipse">
            <a:avLst/>
          </a:prstGeom>
        </p:spPr>
        <p:txBody>
          <a:bodyPr>
            <a:normAutofit/>
          </a:bodyPr>
          <a:lstStyle>
            <a:lvl1pPr marL="0" indent="0">
              <a:buNone/>
              <a:defRPr sz="800"/>
            </a:lvl1pPr>
          </a:lstStyle>
          <a:p>
            <a:endParaRPr lang="en-US"/>
          </a:p>
        </p:txBody>
      </p:sp>
      <p:sp>
        <p:nvSpPr>
          <p:cNvPr id="25" name="Text Placeholder 2">
            <a:extLst>
              <a:ext uri="{FF2B5EF4-FFF2-40B4-BE49-F238E27FC236}">
                <a16:creationId xmlns:a16="http://schemas.microsoft.com/office/drawing/2014/main" id="{697AD650-A211-03B6-BCB3-7EE74673B63B}"/>
              </a:ext>
            </a:extLst>
          </p:cNvPr>
          <p:cNvSpPr>
            <a:spLocks noGrp="1"/>
          </p:cNvSpPr>
          <p:nvPr>
            <p:ph type="body" idx="16" hasCustomPrompt="1"/>
          </p:nvPr>
        </p:nvSpPr>
        <p:spPr>
          <a:xfrm>
            <a:off x="4676084" y="5109918"/>
            <a:ext cx="2877064" cy="417034"/>
          </a:xfrm>
        </p:spPr>
        <p:txBody>
          <a:bodyPr anchor="t">
            <a:normAutofit/>
          </a:bodyPr>
          <a:lstStyle>
            <a:lvl1pPr marL="0" indent="0" algn="ctr">
              <a:buNone/>
              <a:defRPr sz="12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Job Title, Location</a:t>
            </a:r>
          </a:p>
        </p:txBody>
      </p:sp>
      <p:sp>
        <p:nvSpPr>
          <p:cNvPr id="26" name="Text Placeholder 2">
            <a:extLst>
              <a:ext uri="{FF2B5EF4-FFF2-40B4-BE49-F238E27FC236}">
                <a16:creationId xmlns:a16="http://schemas.microsoft.com/office/drawing/2014/main" id="{9BDD055E-B40C-8E70-CD3C-8BCF1948207C}"/>
              </a:ext>
            </a:extLst>
          </p:cNvPr>
          <p:cNvSpPr>
            <a:spLocks noGrp="1"/>
          </p:cNvSpPr>
          <p:nvPr>
            <p:ph type="body" idx="17" hasCustomPrompt="1"/>
          </p:nvPr>
        </p:nvSpPr>
        <p:spPr>
          <a:xfrm>
            <a:off x="4676083" y="4729360"/>
            <a:ext cx="2877065" cy="417034"/>
          </a:xfrm>
        </p:spPr>
        <p:txBody>
          <a:bodyPr anchor="t">
            <a:noAutofit/>
          </a:bodyPr>
          <a:lstStyle>
            <a:lvl1pPr marL="0" indent="0" algn="ctr">
              <a:buNone/>
              <a:defRPr sz="1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Tree>
    <p:extLst>
      <p:ext uri="{BB962C8B-B14F-4D97-AF65-F5344CB8AC3E}">
        <p14:creationId xmlns:p14="http://schemas.microsoft.com/office/powerpoint/2010/main" val="1986535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s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F5CA92-BEEC-2B48-9F84-309A892B0F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254" y="605919"/>
            <a:ext cx="11253746" cy="6252081"/>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9" name="Picture 8">
            <a:extLst>
              <a:ext uri="{FF2B5EF4-FFF2-40B4-BE49-F238E27FC236}">
                <a16:creationId xmlns:a16="http://schemas.microsoft.com/office/drawing/2014/main" id="{2B3523CB-E5AA-0444-8F0D-8A6C1F766F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8" name="Title 1">
            <a:extLst>
              <a:ext uri="{FF2B5EF4-FFF2-40B4-BE49-F238E27FC236}">
                <a16:creationId xmlns:a16="http://schemas.microsoft.com/office/drawing/2014/main" id="{1D0E12C2-2147-1C42-80F8-8C5142AD0AA2}"/>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EBF2D5A5-C0E6-6E4E-B1F7-7CF3C8C8B9F7}"/>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0F3F2367-4597-CB4C-822A-A0EB71F7B8CD}"/>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Rectangle 12">
            <a:extLst>
              <a:ext uri="{FF2B5EF4-FFF2-40B4-BE49-F238E27FC236}">
                <a16:creationId xmlns:a16="http://schemas.microsoft.com/office/drawing/2014/main" id="{8554862C-00DD-B746-8B50-ABC770717B15}"/>
              </a:ext>
            </a:extLst>
          </p:cNvPr>
          <p:cNvSpPr/>
          <p:nvPr userDrawn="1"/>
        </p:nvSpPr>
        <p:spPr>
          <a:xfrm>
            <a:off x="8038768" y="1877948"/>
            <a:ext cx="2528515" cy="1238963"/>
          </a:xfrm>
          <a:prstGeom prst="rect">
            <a:avLst/>
          </a:prstGeom>
          <a:solidFill>
            <a:srgbClr val="FFFFFF">
              <a:alpha val="20000"/>
            </a:srgbClr>
          </a:solidFill>
          <a:ln>
            <a:solidFill>
              <a:srgbClr val="FFFFFF">
                <a:alpha val="5058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A3D6B97B-984B-8642-9A33-6060B3952679}"/>
              </a:ext>
            </a:extLst>
          </p:cNvPr>
          <p:cNvSpPr>
            <a:spLocks noGrp="1"/>
          </p:cNvSpPr>
          <p:nvPr>
            <p:ph type="body" idx="16"/>
          </p:nvPr>
        </p:nvSpPr>
        <p:spPr>
          <a:xfrm>
            <a:off x="8038767" y="2329733"/>
            <a:ext cx="2528515" cy="691763"/>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Text Placeholder 2">
            <a:extLst>
              <a:ext uri="{FF2B5EF4-FFF2-40B4-BE49-F238E27FC236}">
                <a16:creationId xmlns:a16="http://schemas.microsoft.com/office/drawing/2014/main" id="{054E9018-1A8F-1745-A21F-264250E7C5B4}"/>
              </a:ext>
            </a:extLst>
          </p:cNvPr>
          <p:cNvSpPr>
            <a:spLocks noGrp="1"/>
          </p:cNvSpPr>
          <p:nvPr>
            <p:ph type="body" idx="17" hasCustomPrompt="1"/>
          </p:nvPr>
        </p:nvSpPr>
        <p:spPr>
          <a:xfrm>
            <a:off x="8038767" y="1935645"/>
            <a:ext cx="2528516" cy="457696"/>
          </a:xfrm>
        </p:spPr>
        <p:txBody>
          <a:bodyPr anchor="t">
            <a:noAutofit/>
          </a:bodyPr>
          <a:lstStyle>
            <a:lvl1pPr marL="0" indent="0" algn="ctr">
              <a:buNone/>
              <a:defRPr sz="16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6" name="Rectangle 15">
            <a:extLst>
              <a:ext uri="{FF2B5EF4-FFF2-40B4-BE49-F238E27FC236}">
                <a16:creationId xmlns:a16="http://schemas.microsoft.com/office/drawing/2014/main" id="{6B3633C6-642C-6841-94FA-2C9184B2A4BF}"/>
              </a:ext>
            </a:extLst>
          </p:cNvPr>
          <p:cNvSpPr/>
          <p:nvPr userDrawn="1"/>
        </p:nvSpPr>
        <p:spPr>
          <a:xfrm>
            <a:off x="6219244" y="3339762"/>
            <a:ext cx="2528515" cy="1238963"/>
          </a:xfrm>
          <a:prstGeom prst="rect">
            <a:avLst/>
          </a:prstGeom>
          <a:solidFill>
            <a:srgbClr val="FFFFFF">
              <a:alpha val="20000"/>
            </a:srgbClr>
          </a:solidFill>
          <a:ln>
            <a:solidFill>
              <a:srgbClr val="FFFFFF">
                <a:alpha val="5058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BD5E0150-202B-C64C-904D-AF405679ED83}"/>
              </a:ext>
            </a:extLst>
          </p:cNvPr>
          <p:cNvSpPr>
            <a:spLocks noGrp="1"/>
          </p:cNvSpPr>
          <p:nvPr>
            <p:ph type="body" idx="18"/>
          </p:nvPr>
        </p:nvSpPr>
        <p:spPr>
          <a:xfrm>
            <a:off x="6219243" y="3791547"/>
            <a:ext cx="2528515" cy="691763"/>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Text Placeholder 2">
            <a:extLst>
              <a:ext uri="{FF2B5EF4-FFF2-40B4-BE49-F238E27FC236}">
                <a16:creationId xmlns:a16="http://schemas.microsoft.com/office/drawing/2014/main" id="{35E6EABA-A00C-6745-B064-43201691AF40}"/>
              </a:ext>
            </a:extLst>
          </p:cNvPr>
          <p:cNvSpPr>
            <a:spLocks noGrp="1"/>
          </p:cNvSpPr>
          <p:nvPr>
            <p:ph type="body" idx="19" hasCustomPrompt="1"/>
          </p:nvPr>
        </p:nvSpPr>
        <p:spPr>
          <a:xfrm>
            <a:off x="6219243" y="3397459"/>
            <a:ext cx="2528516" cy="457696"/>
          </a:xfrm>
        </p:spPr>
        <p:txBody>
          <a:bodyPr anchor="t">
            <a:noAutofit/>
          </a:bodyPr>
          <a:lstStyle>
            <a:lvl1pPr marL="0" indent="0" algn="ctr">
              <a:buNone/>
              <a:defRPr sz="16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9" name="Rectangle 18">
            <a:extLst>
              <a:ext uri="{FF2B5EF4-FFF2-40B4-BE49-F238E27FC236}">
                <a16:creationId xmlns:a16="http://schemas.microsoft.com/office/drawing/2014/main" id="{5A2D046A-58F3-D046-8646-54D3E22DB504}"/>
              </a:ext>
            </a:extLst>
          </p:cNvPr>
          <p:cNvSpPr/>
          <p:nvPr userDrawn="1"/>
        </p:nvSpPr>
        <p:spPr>
          <a:xfrm>
            <a:off x="8119064" y="4801576"/>
            <a:ext cx="2528515" cy="1238963"/>
          </a:xfrm>
          <a:prstGeom prst="rect">
            <a:avLst/>
          </a:prstGeom>
          <a:solidFill>
            <a:srgbClr val="FFFFFF">
              <a:alpha val="20000"/>
            </a:srgbClr>
          </a:solidFill>
          <a:ln>
            <a:solidFill>
              <a:srgbClr val="FFFFFF">
                <a:alpha val="5058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60A2A98D-AFEE-374D-B894-FDBF03553637}"/>
              </a:ext>
            </a:extLst>
          </p:cNvPr>
          <p:cNvSpPr>
            <a:spLocks noGrp="1"/>
          </p:cNvSpPr>
          <p:nvPr>
            <p:ph type="body" idx="20"/>
          </p:nvPr>
        </p:nvSpPr>
        <p:spPr>
          <a:xfrm>
            <a:off x="8119063" y="5253361"/>
            <a:ext cx="2528515" cy="691763"/>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1" name="Text Placeholder 2">
            <a:extLst>
              <a:ext uri="{FF2B5EF4-FFF2-40B4-BE49-F238E27FC236}">
                <a16:creationId xmlns:a16="http://schemas.microsoft.com/office/drawing/2014/main" id="{6CFD5F6C-3597-D94A-B223-238B276E18E4}"/>
              </a:ext>
            </a:extLst>
          </p:cNvPr>
          <p:cNvSpPr>
            <a:spLocks noGrp="1"/>
          </p:cNvSpPr>
          <p:nvPr>
            <p:ph type="body" idx="21" hasCustomPrompt="1"/>
          </p:nvPr>
        </p:nvSpPr>
        <p:spPr>
          <a:xfrm>
            <a:off x="8119063" y="4867224"/>
            <a:ext cx="2528516" cy="457696"/>
          </a:xfrm>
        </p:spPr>
        <p:txBody>
          <a:bodyPr anchor="t">
            <a:noAutofit/>
          </a:bodyPr>
          <a:lstStyle>
            <a:lvl1pPr marL="0" indent="0" algn="ctr">
              <a:buNone/>
              <a:defRPr sz="16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274145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tform Overview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grpSp>
        <p:nvGrpSpPr>
          <p:cNvPr id="5" name="Group 4">
            <a:extLst>
              <a:ext uri="{FF2B5EF4-FFF2-40B4-BE49-F238E27FC236}">
                <a16:creationId xmlns:a16="http://schemas.microsoft.com/office/drawing/2014/main" id="{30EACDD7-996B-CE4D-A7A1-9B4DCA603735}"/>
              </a:ext>
            </a:extLst>
          </p:cNvPr>
          <p:cNvGrpSpPr/>
          <p:nvPr userDrawn="1"/>
        </p:nvGrpSpPr>
        <p:grpSpPr>
          <a:xfrm>
            <a:off x="3128176" y="461176"/>
            <a:ext cx="5935649" cy="5935649"/>
            <a:chOff x="3128176" y="461176"/>
            <a:chExt cx="5935649" cy="5935649"/>
          </a:xfrm>
        </p:grpSpPr>
        <p:pic>
          <p:nvPicPr>
            <p:cNvPr id="3" name="Picture 2">
              <a:extLst>
                <a:ext uri="{FF2B5EF4-FFF2-40B4-BE49-F238E27FC236}">
                  <a16:creationId xmlns:a16="http://schemas.microsoft.com/office/drawing/2014/main" id="{1FD401F0-4C28-A14C-AD47-56BE4E4FC1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128176" y="461176"/>
              <a:ext cx="5935649" cy="5935649"/>
            </a:xfrm>
            <a:prstGeom prst="rect">
              <a:avLst/>
            </a:prstGeom>
          </p:spPr>
        </p:pic>
        <p:sp>
          <p:nvSpPr>
            <p:cNvPr id="4" name="Oval 3">
              <a:extLst>
                <a:ext uri="{FF2B5EF4-FFF2-40B4-BE49-F238E27FC236}">
                  <a16:creationId xmlns:a16="http://schemas.microsoft.com/office/drawing/2014/main" id="{19C9DD7C-888F-FE4D-BACA-9D6B6458B772}"/>
                </a:ext>
              </a:extLst>
            </p:cNvPr>
            <p:cNvSpPr/>
            <p:nvPr userDrawn="1"/>
          </p:nvSpPr>
          <p:spPr>
            <a:xfrm>
              <a:off x="8904799" y="2782956"/>
              <a:ext cx="159026" cy="15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928E3675-41D4-2746-8ED8-50EA3A8EAD1B}"/>
              </a:ext>
            </a:extLst>
          </p:cNvPr>
          <p:cNvSpPr/>
          <p:nvPr userDrawn="1"/>
        </p:nvSpPr>
        <p:spPr>
          <a:xfrm>
            <a:off x="7714744" y="1663262"/>
            <a:ext cx="2926082" cy="1437746"/>
          </a:xfrm>
          <a:prstGeom prst="rect">
            <a:avLst/>
          </a:prstGeom>
          <a:solidFill>
            <a:schemeClr val="tx1"/>
          </a:solidFill>
          <a:ln>
            <a:solidFill>
              <a:srgbClr val="FFFFFF">
                <a:alpha val="5058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E379F9EB-E7B3-F94C-A7A7-F6106D26299A}"/>
              </a:ext>
            </a:extLst>
          </p:cNvPr>
          <p:cNvSpPr>
            <a:spLocks noGrp="1"/>
          </p:cNvSpPr>
          <p:nvPr>
            <p:ph type="body" idx="16"/>
          </p:nvPr>
        </p:nvSpPr>
        <p:spPr>
          <a:xfrm>
            <a:off x="7714743" y="2115047"/>
            <a:ext cx="2926082" cy="906448"/>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E2FF591D-6E93-B64A-BB50-1AFB37ACDF5F}"/>
              </a:ext>
            </a:extLst>
          </p:cNvPr>
          <p:cNvSpPr>
            <a:spLocks noGrp="1"/>
          </p:cNvSpPr>
          <p:nvPr>
            <p:ph type="body" idx="17" hasCustomPrompt="1"/>
          </p:nvPr>
        </p:nvSpPr>
        <p:spPr>
          <a:xfrm>
            <a:off x="7714742" y="1720959"/>
            <a:ext cx="2926083" cy="457696"/>
          </a:xfrm>
        </p:spPr>
        <p:txBody>
          <a:bodyPr anchor="t">
            <a:noAutofit/>
          </a:bodyPr>
          <a:lstStyle>
            <a:lvl1pPr marL="0" indent="0" algn="ctr">
              <a:buNone/>
              <a:defRPr sz="16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8" name="Rectangle 17">
            <a:extLst>
              <a:ext uri="{FF2B5EF4-FFF2-40B4-BE49-F238E27FC236}">
                <a16:creationId xmlns:a16="http://schemas.microsoft.com/office/drawing/2014/main" id="{9C71D447-B66C-5A43-A9AF-A65ED9FE03E8}"/>
              </a:ext>
            </a:extLst>
          </p:cNvPr>
          <p:cNvSpPr/>
          <p:nvPr userDrawn="1"/>
        </p:nvSpPr>
        <p:spPr>
          <a:xfrm>
            <a:off x="7714745" y="3837447"/>
            <a:ext cx="2926082" cy="1437746"/>
          </a:xfrm>
          <a:prstGeom prst="rect">
            <a:avLst/>
          </a:prstGeom>
          <a:solidFill>
            <a:schemeClr val="tx1"/>
          </a:solidFill>
          <a:ln>
            <a:solidFill>
              <a:srgbClr val="FFFFFF">
                <a:alpha val="5058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EE369A44-9F24-1B4F-813F-D441C8D0E052}"/>
              </a:ext>
            </a:extLst>
          </p:cNvPr>
          <p:cNvSpPr>
            <a:spLocks noGrp="1"/>
          </p:cNvSpPr>
          <p:nvPr>
            <p:ph type="body" idx="18"/>
          </p:nvPr>
        </p:nvSpPr>
        <p:spPr>
          <a:xfrm>
            <a:off x="7714744" y="4289232"/>
            <a:ext cx="2926082" cy="906448"/>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C897C42D-CC57-A643-987A-B68746C333B3}"/>
              </a:ext>
            </a:extLst>
          </p:cNvPr>
          <p:cNvSpPr>
            <a:spLocks noGrp="1"/>
          </p:cNvSpPr>
          <p:nvPr>
            <p:ph type="body" idx="19" hasCustomPrompt="1"/>
          </p:nvPr>
        </p:nvSpPr>
        <p:spPr>
          <a:xfrm>
            <a:off x="7714743" y="3895144"/>
            <a:ext cx="2926083" cy="457696"/>
          </a:xfrm>
        </p:spPr>
        <p:txBody>
          <a:bodyPr anchor="t">
            <a:noAutofit/>
          </a:bodyPr>
          <a:lstStyle>
            <a:lvl1pPr marL="0" indent="0" algn="ctr">
              <a:buNone/>
              <a:defRPr sz="16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1" name="Rectangle 20">
            <a:extLst>
              <a:ext uri="{FF2B5EF4-FFF2-40B4-BE49-F238E27FC236}">
                <a16:creationId xmlns:a16="http://schemas.microsoft.com/office/drawing/2014/main" id="{E2EA54B0-795C-734E-8EEA-D3C0E2D43284}"/>
              </a:ext>
            </a:extLst>
          </p:cNvPr>
          <p:cNvSpPr/>
          <p:nvPr userDrawn="1"/>
        </p:nvSpPr>
        <p:spPr>
          <a:xfrm>
            <a:off x="1545870" y="1639408"/>
            <a:ext cx="2926082" cy="1437746"/>
          </a:xfrm>
          <a:prstGeom prst="rect">
            <a:avLst/>
          </a:prstGeom>
          <a:solidFill>
            <a:schemeClr val="tx1"/>
          </a:solidFill>
          <a:ln>
            <a:solidFill>
              <a:srgbClr val="FFFFFF">
                <a:alpha val="5058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9876B7A1-F99C-0A47-8945-B494AB2D815E}"/>
              </a:ext>
            </a:extLst>
          </p:cNvPr>
          <p:cNvSpPr>
            <a:spLocks noGrp="1"/>
          </p:cNvSpPr>
          <p:nvPr>
            <p:ph type="body" idx="20"/>
          </p:nvPr>
        </p:nvSpPr>
        <p:spPr>
          <a:xfrm>
            <a:off x="1545869" y="2091193"/>
            <a:ext cx="2926082" cy="906448"/>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3" name="Text Placeholder 2">
            <a:extLst>
              <a:ext uri="{FF2B5EF4-FFF2-40B4-BE49-F238E27FC236}">
                <a16:creationId xmlns:a16="http://schemas.microsoft.com/office/drawing/2014/main" id="{076C1374-79F7-BA40-961B-13ED0CA1B22D}"/>
              </a:ext>
            </a:extLst>
          </p:cNvPr>
          <p:cNvSpPr>
            <a:spLocks noGrp="1"/>
          </p:cNvSpPr>
          <p:nvPr>
            <p:ph type="body" idx="21" hasCustomPrompt="1"/>
          </p:nvPr>
        </p:nvSpPr>
        <p:spPr>
          <a:xfrm>
            <a:off x="1545868" y="1697105"/>
            <a:ext cx="2926083" cy="457696"/>
          </a:xfrm>
        </p:spPr>
        <p:txBody>
          <a:bodyPr anchor="t">
            <a:noAutofit/>
          </a:bodyPr>
          <a:lstStyle>
            <a:lvl1pPr marL="0" indent="0" algn="ctr">
              <a:buNone/>
              <a:defRPr sz="16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4" name="Rectangle 23">
            <a:extLst>
              <a:ext uri="{FF2B5EF4-FFF2-40B4-BE49-F238E27FC236}">
                <a16:creationId xmlns:a16="http://schemas.microsoft.com/office/drawing/2014/main" id="{00709CBA-4ED7-004C-AD99-96EDB80ABC05}"/>
              </a:ext>
            </a:extLst>
          </p:cNvPr>
          <p:cNvSpPr/>
          <p:nvPr userDrawn="1"/>
        </p:nvSpPr>
        <p:spPr>
          <a:xfrm>
            <a:off x="1545871" y="3813593"/>
            <a:ext cx="2926082" cy="1437746"/>
          </a:xfrm>
          <a:prstGeom prst="rect">
            <a:avLst/>
          </a:prstGeom>
          <a:solidFill>
            <a:schemeClr val="tx1"/>
          </a:solidFill>
          <a:ln>
            <a:solidFill>
              <a:srgbClr val="FFFFFF">
                <a:alpha val="5058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3DAC8542-B706-4741-B521-53FF8E81881F}"/>
              </a:ext>
            </a:extLst>
          </p:cNvPr>
          <p:cNvSpPr>
            <a:spLocks noGrp="1"/>
          </p:cNvSpPr>
          <p:nvPr>
            <p:ph type="body" idx="22"/>
          </p:nvPr>
        </p:nvSpPr>
        <p:spPr>
          <a:xfrm>
            <a:off x="1545870" y="4265378"/>
            <a:ext cx="2926082" cy="906448"/>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8" name="Text Placeholder 2">
            <a:extLst>
              <a:ext uri="{FF2B5EF4-FFF2-40B4-BE49-F238E27FC236}">
                <a16:creationId xmlns:a16="http://schemas.microsoft.com/office/drawing/2014/main" id="{E8953AEC-4E7D-564E-95F0-2A515AEE076F}"/>
              </a:ext>
            </a:extLst>
          </p:cNvPr>
          <p:cNvSpPr>
            <a:spLocks noGrp="1"/>
          </p:cNvSpPr>
          <p:nvPr>
            <p:ph type="body" idx="23" hasCustomPrompt="1"/>
          </p:nvPr>
        </p:nvSpPr>
        <p:spPr>
          <a:xfrm>
            <a:off x="1545869" y="3871290"/>
            <a:ext cx="2926083" cy="457696"/>
          </a:xfrm>
        </p:spPr>
        <p:txBody>
          <a:bodyPr anchor="t">
            <a:noAutofit/>
          </a:bodyPr>
          <a:lstStyle>
            <a:lvl1pPr marL="0" indent="0" algn="ctr">
              <a:buNone/>
              <a:defRPr sz="16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9" name="Text Placeholder 2">
            <a:extLst>
              <a:ext uri="{FF2B5EF4-FFF2-40B4-BE49-F238E27FC236}">
                <a16:creationId xmlns:a16="http://schemas.microsoft.com/office/drawing/2014/main" id="{1856E659-99EF-FF4C-8650-3B92CBC516CA}"/>
              </a:ext>
            </a:extLst>
          </p:cNvPr>
          <p:cNvSpPr>
            <a:spLocks noGrp="1"/>
          </p:cNvSpPr>
          <p:nvPr>
            <p:ph type="body" idx="24"/>
          </p:nvPr>
        </p:nvSpPr>
        <p:spPr>
          <a:xfrm>
            <a:off x="4657468" y="2922754"/>
            <a:ext cx="2877064" cy="425142"/>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0" name="Text Placeholder 2">
            <a:extLst>
              <a:ext uri="{FF2B5EF4-FFF2-40B4-BE49-F238E27FC236}">
                <a16:creationId xmlns:a16="http://schemas.microsoft.com/office/drawing/2014/main" id="{46808CBF-66F7-3645-AC5A-4D33356A4DCE}"/>
              </a:ext>
            </a:extLst>
          </p:cNvPr>
          <p:cNvSpPr>
            <a:spLocks noGrp="1"/>
          </p:cNvSpPr>
          <p:nvPr>
            <p:ph type="body" idx="25" hasCustomPrompt="1"/>
          </p:nvPr>
        </p:nvSpPr>
        <p:spPr>
          <a:xfrm>
            <a:off x="4657468" y="3249230"/>
            <a:ext cx="2877065" cy="614059"/>
          </a:xfrm>
        </p:spPr>
        <p:txBody>
          <a:bodyPr anchor="t">
            <a:noAutofit/>
          </a:bodyPr>
          <a:lstStyle>
            <a:lvl1pPr marL="0" indent="0" algn="ctr">
              <a:buNone/>
              <a:defRPr sz="20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84774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ues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2812494"/>
            <a:ext cx="3436400" cy="936213"/>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2309753"/>
            <a:ext cx="3436401" cy="589179"/>
          </a:xfrm>
        </p:spPr>
        <p:txBody>
          <a:bodyPr anchor="t">
            <a:noAutofit/>
          </a:bodyPr>
          <a:lstStyle>
            <a:lvl1pPr marL="0" indent="0" algn="ctr">
              <a:buNone/>
              <a:defRPr sz="20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2089813" y="1330483"/>
            <a:ext cx="920474" cy="920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9A1D9077-3194-2C49-BFF2-6E5A2D1D9FD3}"/>
              </a:ext>
            </a:extLst>
          </p:cNvPr>
          <p:cNvSpPr>
            <a:spLocks noGrp="1"/>
          </p:cNvSpPr>
          <p:nvPr>
            <p:ph type="body" idx="12"/>
          </p:nvPr>
        </p:nvSpPr>
        <p:spPr>
          <a:xfrm>
            <a:off x="4374626" y="2812494"/>
            <a:ext cx="3436400" cy="936213"/>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2" name="Text Placeholder 2">
            <a:extLst>
              <a:ext uri="{FF2B5EF4-FFF2-40B4-BE49-F238E27FC236}">
                <a16:creationId xmlns:a16="http://schemas.microsoft.com/office/drawing/2014/main" id="{5B325802-BC2D-9649-9CBA-F4904ACE7AB6}"/>
              </a:ext>
            </a:extLst>
          </p:cNvPr>
          <p:cNvSpPr>
            <a:spLocks noGrp="1"/>
          </p:cNvSpPr>
          <p:nvPr>
            <p:ph type="body" idx="13" hasCustomPrompt="1"/>
          </p:nvPr>
        </p:nvSpPr>
        <p:spPr>
          <a:xfrm>
            <a:off x="4374625" y="2309753"/>
            <a:ext cx="3436401" cy="589179"/>
          </a:xfrm>
        </p:spPr>
        <p:txBody>
          <a:bodyPr anchor="t">
            <a:noAutofit/>
          </a:bodyPr>
          <a:lstStyle>
            <a:lvl1pPr marL="0" indent="0" algn="ctr">
              <a:buNone/>
              <a:defRPr sz="20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3" name="Oval 22">
            <a:extLst>
              <a:ext uri="{FF2B5EF4-FFF2-40B4-BE49-F238E27FC236}">
                <a16:creationId xmlns:a16="http://schemas.microsoft.com/office/drawing/2014/main" id="{21CB553C-C666-904C-B2B5-96316E3FF6F9}"/>
              </a:ext>
            </a:extLst>
          </p:cNvPr>
          <p:cNvSpPr/>
          <p:nvPr userDrawn="1"/>
        </p:nvSpPr>
        <p:spPr>
          <a:xfrm>
            <a:off x="5632588" y="1330483"/>
            <a:ext cx="920474" cy="920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A3BE6CAB-D6F0-6C4C-88E6-9C1DBF60102A}"/>
              </a:ext>
            </a:extLst>
          </p:cNvPr>
          <p:cNvSpPr>
            <a:spLocks noGrp="1"/>
          </p:cNvSpPr>
          <p:nvPr>
            <p:ph type="body" idx="14"/>
          </p:nvPr>
        </p:nvSpPr>
        <p:spPr>
          <a:xfrm>
            <a:off x="7917401" y="2812494"/>
            <a:ext cx="3436400" cy="936213"/>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5" name="Text Placeholder 2">
            <a:extLst>
              <a:ext uri="{FF2B5EF4-FFF2-40B4-BE49-F238E27FC236}">
                <a16:creationId xmlns:a16="http://schemas.microsoft.com/office/drawing/2014/main" id="{116C1432-0BC9-3D40-8188-13EC1577B3AD}"/>
              </a:ext>
            </a:extLst>
          </p:cNvPr>
          <p:cNvSpPr>
            <a:spLocks noGrp="1"/>
          </p:cNvSpPr>
          <p:nvPr>
            <p:ph type="body" idx="15" hasCustomPrompt="1"/>
          </p:nvPr>
        </p:nvSpPr>
        <p:spPr>
          <a:xfrm>
            <a:off x="7917400" y="2309753"/>
            <a:ext cx="3436401" cy="589179"/>
          </a:xfrm>
        </p:spPr>
        <p:txBody>
          <a:bodyPr anchor="t">
            <a:noAutofit/>
          </a:bodyPr>
          <a:lstStyle>
            <a:lvl1pPr marL="0" indent="0" algn="ctr">
              <a:buNone/>
              <a:defRPr sz="20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6" name="Oval 25">
            <a:extLst>
              <a:ext uri="{FF2B5EF4-FFF2-40B4-BE49-F238E27FC236}">
                <a16:creationId xmlns:a16="http://schemas.microsoft.com/office/drawing/2014/main" id="{67D7A00A-3D8C-954D-9A30-E5FBA098864E}"/>
              </a:ext>
            </a:extLst>
          </p:cNvPr>
          <p:cNvSpPr/>
          <p:nvPr userDrawn="1"/>
        </p:nvSpPr>
        <p:spPr>
          <a:xfrm>
            <a:off x="9175363" y="1330483"/>
            <a:ext cx="920474" cy="920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695106E-869D-9E40-9AA4-9BEA71AA818D}"/>
              </a:ext>
            </a:extLst>
          </p:cNvPr>
          <p:cNvSpPr>
            <a:spLocks noGrp="1"/>
          </p:cNvSpPr>
          <p:nvPr>
            <p:ph type="body" idx="16"/>
          </p:nvPr>
        </p:nvSpPr>
        <p:spPr>
          <a:xfrm>
            <a:off x="2613660" y="5273222"/>
            <a:ext cx="3436400" cy="936213"/>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8" name="Text Placeholder 2">
            <a:extLst>
              <a:ext uri="{FF2B5EF4-FFF2-40B4-BE49-F238E27FC236}">
                <a16:creationId xmlns:a16="http://schemas.microsoft.com/office/drawing/2014/main" id="{9E635811-83AD-A74A-B2B0-14E482654FA8}"/>
              </a:ext>
            </a:extLst>
          </p:cNvPr>
          <p:cNvSpPr>
            <a:spLocks noGrp="1"/>
          </p:cNvSpPr>
          <p:nvPr>
            <p:ph type="body" idx="17" hasCustomPrompt="1"/>
          </p:nvPr>
        </p:nvSpPr>
        <p:spPr>
          <a:xfrm>
            <a:off x="2613659" y="4770481"/>
            <a:ext cx="3436401" cy="589179"/>
          </a:xfrm>
        </p:spPr>
        <p:txBody>
          <a:bodyPr anchor="t">
            <a:noAutofit/>
          </a:bodyPr>
          <a:lstStyle>
            <a:lvl1pPr marL="0" indent="0" algn="ctr">
              <a:buNone/>
              <a:defRPr sz="20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9" name="Oval 28">
            <a:extLst>
              <a:ext uri="{FF2B5EF4-FFF2-40B4-BE49-F238E27FC236}">
                <a16:creationId xmlns:a16="http://schemas.microsoft.com/office/drawing/2014/main" id="{D83E9455-6BFC-1C4A-85AE-8CF034807826}"/>
              </a:ext>
            </a:extLst>
          </p:cNvPr>
          <p:cNvSpPr/>
          <p:nvPr userDrawn="1"/>
        </p:nvSpPr>
        <p:spPr>
          <a:xfrm>
            <a:off x="3871622" y="3791211"/>
            <a:ext cx="920474" cy="920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92149053-EA9B-EB40-AD4B-E8A11FECD56A}"/>
              </a:ext>
            </a:extLst>
          </p:cNvPr>
          <p:cNvSpPr>
            <a:spLocks noGrp="1"/>
          </p:cNvSpPr>
          <p:nvPr>
            <p:ph type="body" idx="18"/>
          </p:nvPr>
        </p:nvSpPr>
        <p:spPr>
          <a:xfrm>
            <a:off x="6156435" y="5273222"/>
            <a:ext cx="3436400" cy="936213"/>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Text Placeholder 2">
            <a:extLst>
              <a:ext uri="{FF2B5EF4-FFF2-40B4-BE49-F238E27FC236}">
                <a16:creationId xmlns:a16="http://schemas.microsoft.com/office/drawing/2014/main" id="{363C8215-7EC8-8141-9796-7DE6C53EEA1F}"/>
              </a:ext>
            </a:extLst>
          </p:cNvPr>
          <p:cNvSpPr>
            <a:spLocks noGrp="1"/>
          </p:cNvSpPr>
          <p:nvPr>
            <p:ph type="body" idx="19" hasCustomPrompt="1"/>
          </p:nvPr>
        </p:nvSpPr>
        <p:spPr>
          <a:xfrm>
            <a:off x="6156434" y="4770481"/>
            <a:ext cx="3436401" cy="589179"/>
          </a:xfrm>
        </p:spPr>
        <p:txBody>
          <a:bodyPr anchor="t">
            <a:noAutofit/>
          </a:bodyPr>
          <a:lstStyle>
            <a:lvl1pPr marL="0" indent="0" algn="ctr">
              <a:buNone/>
              <a:defRPr sz="20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32" name="Oval 31">
            <a:extLst>
              <a:ext uri="{FF2B5EF4-FFF2-40B4-BE49-F238E27FC236}">
                <a16:creationId xmlns:a16="http://schemas.microsoft.com/office/drawing/2014/main" id="{A74844DC-B754-3B42-AD63-08E945AEFD7E}"/>
              </a:ext>
            </a:extLst>
          </p:cNvPr>
          <p:cNvSpPr/>
          <p:nvPr userDrawn="1"/>
        </p:nvSpPr>
        <p:spPr>
          <a:xfrm>
            <a:off x="7414397" y="3791211"/>
            <a:ext cx="920474" cy="920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
            <a:extLst>
              <a:ext uri="{FF2B5EF4-FFF2-40B4-BE49-F238E27FC236}">
                <a16:creationId xmlns:a16="http://schemas.microsoft.com/office/drawing/2014/main" id="{F8B08263-B8A1-FF44-92DA-3E4FDC7A33EB}"/>
              </a:ext>
            </a:extLst>
          </p:cNvPr>
          <p:cNvSpPr>
            <a:spLocks noGrp="1"/>
          </p:cNvSpPr>
          <p:nvPr>
            <p:ph type="body" idx="24"/>
          </p:nvPr>
        </p:nvSpPr>
        <p:spPr>
          <a:xfrm>
            <a:off x="2089813" y="420689"/>
            <a:ext cx="7913541" cy="425142"/>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95511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34" name="Text Placeholder 2">
            <a:extLst>
              <a:ext uri="{FF2B5EF4-FFF2-40B4-BE49-F238E27FC236}">
                <a16:creationId xmlns:a16="http://schemas.microsoft.com/office/drawing/2014/main" id="{7C627CDD-17AB-B84C-8972-B1B2D049730E}"/>
              </a:ext>
            </a:extLst>
          </p:cNvPr>
          <p:cNvSpPr>
            <a:spLocks noGrp="1"/>
          </p:cNvSpPr>
          <p:nvPr>
            <p:ph type="body" idx="24"/>
          </p:nvPr>
        </p:nvSpPr>
        <p:spPr>
          <a:xfrm>
            <a:off x="2089813" y="420689"/>
            <a:ext cx="7913541" cy="425142"/>
          </a:xfrm>
        </p:spPr>
        <p:txBody>
          <a:bodyPr anchor="t">
            <a:normAutofit/>
          </a:bodyPr>
          <a:lstStyle>
            <a:lvl1pPr marL="0" indent="0" algn="ctr">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5" name="Text Placeholder 2">
            <a:extLst>
              <a:ext uri="{FF2B5EF4-FFF2-40B4-BE49-F238E27FC236}">
                <a16:creationId xmlns:a16="http://schemas.microsoft.com/office/drawing/2014/main" id="{8AF2AACD-A44B-7043-B76E-8BA6794B32C0}"/>
              </a:ext>
            </a:extLst>
          </p:cNvPr>
          <p:cNvSpPr>
            <a:spLocks noGrp="1"/>
          </p:cNvSpPr>
          <p:nvPr>
            <p:ph type="body" idx="25" hasCustomPrompt="1"/>
          </p:nvPr>
        </p:nvSpPr>
        <p:spPr>
          <a:xfrm>
            <a:off x="2089814" y="878861"/>
            <a:ext cx="7913544" cy="735254"/>
          </a:xfrm>
        </p:spPr>
        <p:txBody>
          <a:bodyPr anchor="t">
            <a:noAutofit/>
          </a:bodyPr>
          <a:lstStyle>
            <a:lvl1pPr marL="0" indent="0" algn="ctr">
              <a:lnSpc>
                <a:spcPts val="3360"/>
              </a:lnSpc>
              <a:buNone/>
              <a:defRPr sz="28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8" name="Picture 7">
            <a:extLst>
              <a:ext uri="{FF2B5EF4-FFF2-40B4-BE49-F238E27FC236}">
                <a16:creationId xmlns:a16="http://schemas.microsoft.com/office/drawing/2014/main" id="{F2391170-7655-2F45-AE85-67672115CDF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70340" y="2549668"/>
            <a:ext cx="9251320" cy="3526092"/>
          </a:xfrm>
          <a:prstGeom prst="rect">
            <a:avLst/>
          </a:prstGeom>
        </p:spPr>
      </p:pic>
      <p:sp>
        <p:nvSpPr>
          <p:cNvPr id="36" name="Text Placeholder 2">
            <a:extLst>
              <a:ext uri="{FF2B5EF4-FFF2-40B4-BE49-F238E27FC236}">
                <a16:creationId xmlns:a16="http://schemas.microsoft.com/office/drawing/2014/main" id="{4C40E88A-468A-844D-8B7B-528505552630}"/>
              </a:ext>
            </a:extLst>
          </p:cNvPr>
          <p:cNvSpPr>
            <a:spLocks noGrp="1"/>
          </p:cNvSpPr>
          <p:nvPr>
            <p:ph type="body" idx="26" hasCustomPrompt="1"/>
          </p:nvPr>
        </p:nvSpPr>
        <p:spPr>
          <a:xfrm>
            <a:off x="4608049" y="3846777"/>
            <a:ext cx="2877065" cy="931874"/>
          </a:xfrm>
        </p:spPr>
        <p:txBody>
          <a:bodyPr anchor="t">
            <a:noAutofit/>
          </a:bodyPr>
          <a:lstStyle>
            <a:lvl1pPr marL="0" indent="0" algn="ctr">
              <a:buNone/>
              <a:defRPr sz="32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37" name="Text Placeholder 2">
            <a:extLst>
              <a:ext uri="{FF2B5EF4-FFF2-40B4-BE49-F238E27FC236}">
                <a16:creationId xmlns:a16="http://schemas.microsoft.com/office/drawing/2014/main" id="{A7E9C135-CCF9-6142-80BC-C92E41C0B756}"/>
              </a:ext>
            </a:extLst>
          </p:cNvPr>
          <p:cNvSpPr>
            <a:spLocks noGrp="1"/>
          </p:cNvSpPr>
          <p:nvPr>
            <p:ph type="body" idx="27" hasCustomPrompt="1"/>
          </p:nvPr>
        </p:nvSpPr>
        <p:spPr>
          <a:xfrm>
            <a:off x="1594505" y="3846777"/>
            <a:ext cx="2877065" cy="931874"/>
          </a:xfrm>
        </p:spPr>
        <p:txBody>
          <a:bodyPr anchor="t">
            <a:noAutofit/>
          </a:bodyPr>
          <a:lstStyle>
            <a:lvl1pPr marL="0" indent="0" algn="ctr">
              <a:buNone/>
              <a:defRPr sz="32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38" name="Text Placeholder 2">
            <a:extLst>
              <a:ext uri="{FF2B5EF4-FFF2-40B4-BE49-F238E27FC236}">
                <a16:creationId xmlns:a16="http://schemas.microsoft.com/office/drawing/2014/main" id="{E4D368BB-5372-FD46-9414-B451F9674541}"/>
              </a:ext>
            </a:extLst>
          </p:cNvPr>
          <p:cNvSpPr>
            <a:spLocks noGrp="1"/>
          </p:cNvSpPr>
          <p:nvPr>
            <p:ph type="body" idx="28" hasCustomPrompt="1"/>
          </p:nvPr>
        </p:nvSpPr>
        <p:spPr>
          <a:xfrm>
            <a:off x="7621593" y="3846777"/>
            <a:ext cx="2877065" cy="931874"/>
          </a:xfrm>
        </p:spPr>
        <p:txBody>
          <a:bodyPr anchor="t">
            <a:noAutofit/>
          </a:bodyPr>
          <a:lstStyle>
            <a:lvl1pPr marL="0" indent="0" algn="ctr">
              <a:buNone/>
              <a:defRPr sz="32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34856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49059-8B2D-1E48-8F7C-DDDF0DE7A2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tx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F3D67CC-D5DF-2341-8BFE-7CB8138954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66897" y="1122363"/>
            <a:ext cx="3258206" cy="430599"/>
          </a:xfrm>
          <a:prstGeom prst="rect">
            <a:avLst/>
          </a:prstGeom>
        </p:spPr>
      </p:pic>
    </p:spTree>
    <p:extLst>
      <p:ext uri="{BB962C8B-B14F-4D97-AF65-F5344CB8AC3E}">
        <p14:creationId xmlns:p14="http://schemas.microsoft.com/office/powerpoint/2010/main" val="3337657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ssage Burst -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EC29A7-5818-9C41-A79A-A304B242F0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345" y="67733"/>
            <a:ext cx="12741840" cy="6795648"/>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16" name="Text Placeholder 2">
            <a:extLst>
              <a:ext uri="{FF2B5EF4-FFF2-40B4-BE49-F238E27FC236}">
                <a16:creationId xmlns:a16="http://schemas.microsoft.com/office/drawing/2014/main" id="{0F44646C-5B32-2947-976B-FEB1B07810EF}"/>
              </a:ext>
            </a:extLst>
          </p:cNvPr>
          <p:cNvSpPr>
            <a:spLocks noGrp="1"/>
          </p:cNvSpPr>
          <p:nvPr>
            <p:ph type="body" idx="1"/>
          </p:nvPr>
        </p:nvSpPr>
        <p:spPr>
          <a:xfrm>
            <a:off x="2724551" y="3348212"/>
            <a:ext cx="6742899"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Text Placeholder 2">
            <a:extLst>
              <a:ext uri="{FF2B5EF4-FFF2-40B4-BE49-F238E27FC236}">
                <a16:creationId xmlns:a16="http://schemas.microsoft.com/office/drawing/2014/main" id="{A8342EC5-1562-6041-A851-70370B8B9BA9}"/>
              </a:ext>
            </a:extLst>
          </p:cNvPr>
          <p:cNvSpPr>
            <a:spLocks noGrp="1"/>
          </p:cNvSpPr>
          <p:nvPr>
            <p:ph type="body" idx="10" hasCustomPrompt="1"/>
          </p:nvPr>
        </p:nvSpPr>
        <p:spPr>
          <a:xfrm>
            <a:off x="2724550" y="2456953"/>
            <a:ext cx="6742900" cy="899557"/>
          </a:xfrm>
        </p:spPr>
        <p:txBody>
          <a:bodyPr anchor="t">
            <a:noAutofit/>
          </a:bodyPr>
          <a:lstStyle>
            <a:lvl1pPr marL="0" indent="0" algn="ctr">
              <a:buNone/>
              <a:defRPr sz="32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8" name="Picture Placeholder 3">
            <a:extLst>
              <a:ext uri="{FF2B5EF4-FFF2-40B4-BE49-F238E27FC236}">
                <a16:creationId xmlns:a16="http://schemas.microsoft.com/office/drawing/2014/main" id="{C4036DE7-A339-DB4F-A597-FB866AD2D46F}"/>
              </a:ext>
            </a:extLst>
          </p:cNvPr>
          <p:cNvSpPr>
            <a:spLocks noGrp="1"/>
          </p:cNvSpPr>
          <p:nvPr>
            <p:ph type="pic" sz="quarter" idx="11"/>
          </p:nvPr>
        </p:nvSpPr>
        <p:spPr>
          <a:xfrm>
            <a:off x="1132398" y="584506"/>
            <a:ext cx="2557007" cy="1506687"/>
          </a:xfrm>
        </p:spPr>
        <p:txBody>
          <a:bodyPr/>
          <a:lstStyle>
            <a:lvl1pPr marL="0" indent="0">
              <a:buNone/>
              <a:defRPr/>
            </a:lvl1pPr>
          </a:lstStyle>
          <a:p>
            <a:endParaRPr lang="en-US"/>
          </a:p>
        </p:txBody>
      </p:sp>
      <p:sp>
        <p:nvSpPr>
          <p:cNvPr id="19" name="Picture Placeholder 3">
            <a:extLst>
              <a:ext uri="{FF2B5EF4-FFF2-40B4-BE49-F238E27FC236}">
                <a16:creationId xmlns:a16="http://schemas.microsoft.com/office/drawing/2014/main" id="{516B0ADE-FB24-FF42-806A-5FCD1D107701}"/>
              </a:ext>
            </a:extLst>
          </p:cNvPr>
          <p:cNvSpPr>
            <a:spLocks noGrp="1"/>
          </p:cNvSpPr>
          <p:nvPr>
            <p:ph type="pic" sz="quarter" idx="12"/>
          </p:nvPr>
        </p:nvSpPr>
        <p:spPr>
          <a:xfrm>
            <a:off x="8884919" y="1506857"/>
            <a:ext cx="2557007" cy="1506687"/>
          </a:xfrm>
        </p:spPr>
        <p:txBody>
          <a:bodyPr/>
          <a:lstStyle>
            <a:lvl1pPr marL="0" indent="0">
              <a:buNone/>
              <a:defRPr/>
            </a:lvl1pPr>
          </a:lstStyle>
          <a:p>
            <a:endParaRPr lang="en-US"/>
          </a:p>
        </p:txBody>
      </p:sp>
      <p:sp>
        <p:nvSpPr>
          <p:cNvPr id="20" name="Picture Placeholder 3">
            <a:extLst>
              <a:ext uri="{FF2B5EF4-FFF2-40B4-BE49-F238E27FC236}">
                <a16:creationId xmlns:a16="http://schemas.microsoft.com/office/drawing/2014/main" id="{36C0B0BF-365E-6D4B-8CB4-6FA264DFFDD8}"/>
              </a:ext>
            </a:extLst>
          </p:cNvPr>
          <p:cNvSpPr>
            <a:spLocks noGrp="1"/>
          </p:cNvSpPr>
          <p:nvPr>
            <p:ph type="pic" sz="quarter" idx="13"/>
          </p:nvPr>
        </p:nvSpPr>
        <p:spPr>
          <a:xfrm>
            <a:off x="3072516" y="4830502"/>
            <a:ext cx="2557007" cy="1506687"/>
          </a:xfrm>
        </p:spPr>
        <p:txBody>
          <a:bodyPr/>
          <a:lstStyle>
            <a:lvl1pPr marL="0" indent="0">
              <a:buNone/>
              <a:defRPr/>
            </a:lvl1pPr>
          </a:lstStyle>
          <a:p>
            <a:endParaRPr lang="en-US"/>
          </a:p>
        </p:txBody>
      </p:sp>
    </p:spTree>
    <p:extLst>
      <p:ext uri="{BB962C8B-B14F-4D97-AF65-F5344CB8AC3E}">
        <p14:creationId xmlns:p14="http://schemas.microsoft.com/office/powerpoint/2010/main" val="149796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Title 1">
            <a:extLst>
              <a:ext uri="{FF2B5EF4-FFF2-40B4-BE49-F238E27FC236}">
                <a16:creationId xmlns:a16="http://schemas.microsoft.com/office/drawing/2014/main" id="{8A3853CF-6104-8943-8778-35B9C0BADFE8}"/>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CF9EE72E-395F-3540-81B3-C0CBAA55CACE}"/>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32490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Columns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2391005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Right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8" name="Picture 7">
            <a:extLst>
              <a:ext uri="{FF2B5EF4-FFF2-40B4-BE49-F238E27FC236}">
                <a16:creationId xmlns:a16="http://schemas.microsoft.com/office/drawing/2014/main" id="{02AFF836-D093-FA4B-B413-58FDB2F1069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09683" y="1629116"/>
            <a:ext cx="5282316" cy="5228883"/>
          </a:xfrm>
          <a:prstGeom prst="rect">
            <a:avLst/>
          </a:prstGeom>
        </p:spPr>
      </p:pic>
    </p:spTree>
    <p:extLst>
      <p:ext uri="{BB962C8B-B14F-4D97-AF65-F5344CB8AC3E}">
        <p14:creationId xmlns:p14="http://schemas.microsoft.com/office/powerpoint/2010/main" val="3084243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Left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3"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475947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s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138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2" name="Oval 1">
            <a:extLst>
              <a:ext uri="{FF2B5EF4-FFF2-40B4-BE49-F238E27FC236}">
                <a16:creationId xmlns:a16="http://schemas.microsoft.com/office/drawing/2014/main" id="{90D7B238-1645-A390-87EB-AE24A3090675}"/>
              </a:ext>
            </a:extLst>
          </p:cNvPr>
          <p:cNvSpPr/>
          <p:nvPr userDrawn="1"/>
        </p:nvSpPr>
        <p:spPr>
          <a:xfrm>
            <a:off x="1537469" y="2276948"/>
            <a:ext cx="1465081" cy="146508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7ACB1DC8-4BE5-463A-3E40-39E69F58398E}"/>
              </a:ext>
            </a:extLst>
          </p:cNvPr>
          <p:cNvSpPr>
            <a:spLocks noGrp="1"/>
          </p:cNvSpPr>
          <p:nvPr>
            <p:ph type="body" idx="15" hasCustomPrompt="1"/>
          </p:nvPr>
        </p:nvSpPr>
        <p:spPr>
          <a:xfrm>
            <a:off x="1537469" y="2673822"/>
            <a:ext cx="1465081" cy="709821"/>
          </a:xfrm>
        </p:spPr>
        <p:txBody>
          <a:bodyPr anchor="t">
            <a:noAutofit/>
          </a:bodyPr>
          <a:lstStyle>
            <a:lvl1pPr marL="0" indent="0" algn="ctr">
              <a:buNone/>
              <a:defRPr sz="2400" b="0" i="0">
                <a:solidFill>
                  <a:schemeClr val="tx2"/>
                </a:solidFill>
                <a:latin typeface="Rubik Medium" pitchFamily="2" charset="-79"/>
                <a:cs typeface="Rubik Medium"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5" name="Text Placeholder 2">
            <a:extLst>
              <a:ext uri="{FF2B5EF4-FFF2-40B4-BE49-F238E27FC236}">
                <a16:creationId xmlns:a16="http://schemas.microsoft.com/office/drawing/2014/main" id="{A9E26281-6F2C-DB62-04B5-BF733AABFAB0}"/>
              </a:ext>
            </a:extLst>
          </p:cNvPr>
          <p:cNvSpPr>
            <a:spLocks noGrp="1"/>
          </p:cNvSpPr>
          <p:nvPr>
            <p:ph type="body" idx="16"/>
          </p:nvPr>
        </p:nvSpPr>
        <p:spPr>
          <a:xfrm>
            <a:off x="838200" y="4873608"/>
            <a:ext cx="2877064" cy="1013386"/>
          </a:xfrm>
        </p:spPr>
        <p:txBody>
          <a:bodyPr anchor="t">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C719AE68-4E29-94F0-ADF6-04C4755A011E}"/>
              </a:ext>
            </a:extLst>
          </p:cNvPr>
          <p:cNvSpPr>
            <a:spLocks noGrp="1"/>
          </p:cNvSpPr>
          <p:nvPr>
            <p:ph type="body" idx="17" hasCustomPrompt="1"/>
          </p:nvPr>
        </p:nvSpPr>
        <p:spPr>
          <a:xfrm>
            <a:off x="838199" y="4328289"/>
            <a:ext cx="2877065" cy="614059"/>
          </a:xfrm>
        </p:spPr>
        <p:txBody>
          <a:bodyPr anchor="t">
            <a:noAutofit/>
          </a:bodyPr>
          <a:lstStyle>
            <a:lvl1pPr marL="0" indent="0" algn="ctr">
              <a:buNone/>
              <a:defRPr sz="20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0" name="Picture 9">
            <a:extLst>
              <a:ext uri="{FF2B5EF4-FFF2-40B4-BE49-F238E27FC236}">
                <a16:creationId xmlns:a16="http://schemas.microsoft.com/office/drawing/2014/main" id="{04EAF29F-61A1-8F5A-5887-FEE7D072713F}"/>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0" y="3970177"/>
            <a:ext cx="2090058" cy="36000"/>
          </a:xfrm>
          <a:prstGeom prst="rect">
            <a:avLst/>
          </a:prstGeom>
        </p:spPr>
      </p:pic>
      <p:sp>
        <p:nvSpPr>
          <p:cNvPr id="11" name="Oval 10">
            <a:extLst>
              <a:ext uri="{FF2B5EF4-FFF2-40B4-BE49-F238E27FC236}">
                <a16:creationId xmlns:a16="http://schemas.microsoft.com/office/drawing/2014/main" id="{7217EC28-D5E3-BF85-C7E7-6DF2EF032D48}"/>
              </a:ext>
            </a:extLst>
          </p:cNvPr>
          <p:cNvSpPr/>
          <p:nvPr userDrawn="1"/>
        </p:nvSpPr>
        <p:spPr>
          <a:xfrm>
            <a:off x="2178677" y="3886867"/>
            <a:ext cx="200137" cy="20013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EC62CBE-8DF2-01F1-C6D8-A127A3CB995E}"/>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rot="10800000">
            <a:off x="2461318" y="3979894"/>
            <a:ext cx="1761432" cy="36000"/>
          </a:xfrm>
          <a:prstGeom prst="rect">
            <a:avLst/>
          </a:prstGeom>
        </p:spPr>
      </p:pic>
      <p:sp>
        <p:nvSpPr>
          <p:cNvPr id="21" name="Oval 20">
            <a:extLst>
              <a:ext uri="{FF2B5EF4-FFF2-40B4-BE49-F238E27FC236}">
                <a16:creationId xmlns:a16="http://schemas.microsoft.com/office/drawing/2014/main" id="{262BB783-658A-1F6A-E682-CFB1A4471556}"/>
              </a:ext>
            </a:extLst>
          </p:cNvPr>
          <p:cNvSpPr/>
          <p:nvPr userDrawn="1"/>
        </p:nvSpPr>
        <p:spPr>
          <a:xfrm>
            <a:off x="5401326" y="2276948"/>
            <a:ext cx="1465081" cy="146508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CEADEBE1-C9DB-0F4A-E810-DE0F25CED0B5}"/>
              </a:ext>
            </a:extLst>
          </p:cNvPr>
          <p:cNvSpPr>
            <a:spLocks noGrp="1"/>
          </p:cNvSpPr>
          <p:nvPr>
            <p:ph type="body" idx="18" hasCustomPrompt="1"/>
          </p:nvPr>
        </p:nvSpPr>
        <p:spPr>
          <a:xfrm>
            <a:off x="5401326" y="2673822"/>
            <a:ext cx="1465081" cy="709821"/>
          </a:xfrm>
        </p:spPr>
        <p:txBody>
          <a:bodyPr anchor="t">
            <a:noAutofit/>
          </a:bodyPr>
          <a:lstStyle>
            <a:lvl1pPr marL="0" indent="0" algn="ctr">
              <a:buNone/>
              <a:defRPr sz="2400" b="0" i="0">
                <a:solidFill>
                  <a:schemeClr val="tx2"/>
                </a:solidFill>
                <a:latin typeface="Rubik Medium" pitchFamily="2" charset="-79"/>
                <a:cs typeface="Rubik Medium"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3" name="Text Placeholder 2">
            <a:extLst>
              <a:ext uri="{FF2B5EF4-FFF2-40B4-BE49-F238E27FC236}">
                <a16:creationId xmlns:a16="http://schemas.microsoft.com/office/drawing/2014/main" id="{D3E97A15-6542-091A-8404-4DE873BE829A}"/>
              </a:ext>
            </a:extLst>
          </p:cNvPr>
          <p:cNvSpPr>
            <a:spLocks noGrp="1"/>
          </p:cNvSpPr>
          <p:nvPr>
            <p:ph type="body" idx="19"/>
          </p:nvPr>
        </p:nvSpPr>
        <p:spPr>
          <a:xfrm>
            <a:off x="4702057" y="4873608"/>
            <a:ext cx="2877064" cy="1013386"/>
          </a:xfrm>
        </p:spPr>
        <p:txBody>
          <a:bodyPr anchor="t">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4" name="Text Placeholder 2">
            <a:extLst>
              <a:ext uri="{FF2B5EF4-FFF2-40B4-BE49-F238E27FC236}">
                <a16:creationId xmlns:a16="http://schemas.microsoft.com/office/drawing/2014/main" id="{ABB8E9F2-67E5-477C-7424-64B3C97BDD13}"/>
              </a:ext>
            </a:extLst>
          </p:cNvPr>
          <p:cNvSpPr>
            <a:spLocks noGrp="1"/>
          </p:cNvSpPr>
          <p:nvPr>
            <p:ph type="body" idx="20" hasCustomPrompt="1"/>
          </p:nvPr>
        </p:nvSpPr>
        <p:spPr>
          <a:xfrm>
            <a:off x="4702056" y="4328289"/>
            <a:ext cx="2877065" cy="614059"/>
          </a:xfrm>
        </p:spPr>
        <p:txBody>
          <a:bodyPr anchor="t">
            <a:noAutofit/>
          </a:bodyPr>
          <a:lstStyle>
            <a:lvl1pPr marL="0" indent="0" algn="ctr">
              <a:buNone/>
              <a:defRPr sz="20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25" name="Picture 24">
            <a:extLst>
              <a:ext uri="{FF2B5EF4-FFF2-40B4-BE49-F238E27FC236}">
                <a16:creationId xmlns:a16="http://schemas.microsoft.com/office/drawing/2014/main" id="{7A20AF40-8DCC-ABCB-E958-EAAA4B70BF9C}"/>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4221989" y="3979894"/>
            <a:ext cx="1731165" cy="36000"/>
          </a:xfrm>
          <a:prstGeom prst="rect">
            <a:avLst/>
          </a:prstGeom>
        </p:spPr>
      </p:pic>
      <p:sp>
        <p:nvSpPr>
          <p:cNvPr id="26" name="Oval 25">
            <a:extLst>
              <a:ext uri="{FF2B5EF4-FFF2-40B4-BE49-F238E27FC236}">
                <a16:creationId xmlns:a16="http://schemas.microsoft.com/office/drawing/2014/main" id="{DC81BF10-17C8-352C-BE62-609911CC772F}"/>
              </a:ext>
            </a:extLst>
          </p:cNvPr>
          <p:cNvSpPr/>
          <p:nvPr userDrawn="1"/>
        </p:nvSpPr>
        <p:spPr>
          <a:xfrm>
            <a:off x="6042534" y="3886867"/>
            <a:ext cx="200137" cy="20013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381A759-D194-1EA2-7DE0-07062E8444EA}"/>
              </a:ext>
            </a:extLst>
          </p:cNvPr>
          <p:cNvSpPr/>
          <p:nvPr userDrawn="1"/>
        </p:nvSpPr>
        <p:spPr>
          <a:xfrm>
            <a:off x="9175803" y="2276948"/>
            <a:ext cx="1465081" cy="146508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
            <a:extLst>
              <a:ext uri="{FF2B5EF4-FFF2-40B4-BE49-F238E27FC236}">
                <a16:creationId xmlns:a16="http://schemas.microsoft.com/office/drawing/2014/main" id="{998E5824-94CF-1CE1-F702-5C674E7C3EEF}"/>
              </a:ext>
            </a:extLst>
          </p:cNvPr>
          <p:cNvSpPr>
            <a:spLocks noGrp="1"/>
          </p:cNvSpPr>
          <p:nvPr>
            <p:ph type="body" idx="21" hasCustomPrompt="1"/>
          </p:nvPr>
        </p:nvSpPr>
        <p:spPr>
          <a:xfrm>
            <a:off x="9175803" y="2673822"/>
            <a:ext cx="1465081" cy="709821"/>
          </a:xfrm>
        </p:spPr>
        <p:txBody>
          <a:bodyPr anchor="t">
            <a:noAutofit/>
          </a:bodyPr>
          <a:lstStyle>
            <a:lvl1pPr marL="0" indent="0" algn="ctr">
              <a:buNone/>
              <a:defRPr sz="2400" b="0" i="0">
                <a:solidFill>
                  <a:schemeClr val="tx2"/>
                </a:solidFill>
                <a:latin typeface="Rubik Medium" pitchFamily="2" charset="-79"/>
                <a:cs typeface="Rubik Medium"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9" name="Text Placeholder 2">
            <a:extLst>
              <a:ext uri="{FF2B5EF4-FFF2-40B4-BE49-F238E27FC236}">
                <a16:creationId xmlns:a16="http://schemas.microsoft.com/office/drawing/2014/main" id="{CECF60A0-BD26-98F5-59C1-22458FDC03AD}"/>
              </a:ext>
            </a:extLst>
          </p:cNvPr>
          <p:cNvSpPr>
            <a:spLocks noGrp="1"/>
          </p:cNvSpPr>
          <p:nvPr>
            <p:ph type="body" idx="22"/>
          </p:nvPr>
        </p:nvSpPr>
        <p:spPr>
          <a:xfrm>
            <a:off x="8476534" y="4873608"/>
            <a:ext cx="2877064" cy="1013386"/>
          </a:xfrm>
        </p:spPr>
        <p:txBody>
          <a:bodyPr anchor="t">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0" name="Text Placeholder 2">
            <a:extLst>
              <a:ext uri="{FF2B5EF4-FFF2-40B4-BE49-F238E27FC236}">
                <a16:creationId xmlns:a16="http://schemas.microsoft.com/office/drawing/2014/main" id="{F07F10BD-B4EE-B267-27B2-1E68B932EA83}"/>
              </a:ext>
            </a:extLst>
          </p:cNvPr>
          <p:cNvSpPr>
            <a:spLocks noGrp="1"/>
          </p:cNvSpPr>
          <p:nvPr>
            <p:ph type="body" idx="23" hasCustomPrompt="1"/>
          </p:nvPr>
        </p:nvSpPr>
        <p:spPr>
          <a:xfrm>
            <a:off x="8476533" y="4328289"/>
            <a:ext cx="2877065" cy="614059"/>
          </a:xfrm>
        </p:spPr>
        <p:txBody>
          <a:bodyPr anchor="t">
            <a:noAutofit/>
          </a:bodyPr>
          <a:lstStyle>
            <a:lvl1pPr marL="0" indent="0" algn="ctr">
              <a:buNone/>
              <a:defRPr sz="20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31" name="Oval 30">
            <a:extLst>
              <a:ext uri="{FF2B5EF4-FFF2-40B4-BE49-F238E27FC236}">
                <a16:creationId xmlns:a16="http://schemas.microsoft.com/office/drawing/2014/main" id="{FD7CC7C1-8BB5-7E78-D19B-485F7E4DA083}"/>
              </a:ext>
            </a:extLst>
          </p:cNvPr>
          <p:cNvSpPr/>
          <p:nvPr userDrawn="1"/>
        </p:nvSpPr>
        <p:spPr>
          <a:xfrm>
            <a:off x="9817011" y="3886867"/>
            <a:ext cx="200137" cy="20013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3FB49064-EC71-D321-0171-D0BCADB6632E}"/>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10099652" y="3970177"/>
            <a:ext cx="2090058" cy="36000"/>
          </a:xfrm>
          <a:prstGeom prst="rect">
            <a:avLst/>
          </a:prstGeom>
        </p:spPr>
      </p:pic>
      <p:pic>
        <p:nvPicPr>
          <p:cNvPr id="33" name="Picture 32">
            <a:extLst>
              <a:ext uri="{FF2B5EF4-FFF2-40B4-BE49-F238E27FC236}">
                <a16:creationId xmlns:a16="http://schemas.microsoft.com/office/drawing/2014/main" id="{79779D4F-37DB-93A3-E117-60E2FA1965BE}"/>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rot="10800000">
            <a:off x="6330187" y="3979894"/>
            <a:ext cx="1761432" cy="36000"/>
          </a:xfrm>
          <a:prstGeom prst="rect">
            <a:avLst/>
          </a:prstGeom>
        </p:spPr>
      </p:pic>
      <p:pic>
        <p:nvPicPr>
          <p:cNvPr id="34" name="Picture 33">
            <a:extLst>
              <a:ext uri="{FF2B5EF4-FFF2-40B4-BE49-F238E27FC236}">
                <a16:creationId xmlns:a16="http://schemas.microsoft.com/office/drawing/2014/main" id="{3A874941-C9F0-A919-16A9-AA206453B35A}"/>
              </a:ext>
            </a:extLst>
          </p:cNvPr>
          <p:cNvPicPr>
            <a:picLocks/>
          </p:cNvPicPr>
          <p:nvPr userDrawn="1"/>
        </p:nvPicPr>
        <p:blipFill>
          <a:blip r:embed="rId8" cstate="screen">
            <a:extLst>
              <a:ext uri="{28A0092B-C50C-407E-A947-70E740481C1C}">
                <a14:useLocalDpi xmlns:a14="http://schemas.microsoft.com/office/drawing/2010/main"/>
              </a:ext>
            </a:extLst>
          </a:blip>
          <a:stretch>
            <a:fillRect/>
          </a:stretch>
        </p:blipFill>
        <p:spPr>
          <a:xfrm>
            <a:off x="8091619" y="3979893"/>
            <a:ext cx="1640466" cy="36000"/>
          </a:xfrm>
          <a:prstGeom prst="rect">
            <a:avLst/>
          </a:prstGeom>
        </p:spPr>
      </p:pic>
    </p:spTree>
    <p:extLst>
      <p:ext uri="{BB962C8B-B14F-4D97-AF65-F5344CB8AC3E}">
        <p14:creationId xmlns:p14="http://schemas.microsoft.com/office/powerpoint/2010/main" val="3502495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3" name="Rectangle 2">
            <a:extLst>
              <a:ext uri="{FF2B5EF4-FFF2-40B4-BE49-F238E27FC236}">
                <a16:creationId xmlns:a16="http://schemas.microsoft.com/office/drawing/2014/main" id="{29344AA1-379D-9AC7-DAD1-5E33A1847BC1}"/>
              </a:ext>
            </a:extLst>
          </p:cNvPr>
          <p:cNvSpPr/>
          <p:nvPr userDrawn="1"/>
        </p:nvSpPr>
        <p:spPr>
          <a:xfrm>
            <a:off x="838199" y="1877948"/>
            <a:ext cx="10515601" cy="4003260"/>
          </a:xfrm>
          <a:prstGeom prst="rect">
            <a:avLst/>
          </a:prstGeom>
          <a:solidFill>
            <a:srgbClr val="FFFFFF">
              <a:alpha val="9804"/>
            </a:srgb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838D330D-03CF-4AD1-D83F-00CBF06722BD}"/>
              </a:ext>
            </a:extLst>
          </p:cNvPr>
          <p:cNvSpPr>
            <a:spLocks noGrp="1"/>
          </p:cNvSpPr>
          <p:nvPr>
            <p:ph type="body" idx="19" hasCustomPrompt="1"/>
          </p:nvPr>
        </p:nvSpPr>
        <p:spPr>
          <a:xfrm>
            <a:off x="1112108" y="2146276"/>
            <a:ext cx="10025449" cy="1446970"/>
          </a:xfrm>
          <a:noFill/>
          <a:ln>
            <a:noFill/>
          </a:ln>
        </p:spPr>
        <p:txBody>
          <a:bodyPr anchor="ctr">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Picture Placeholder 7">
            <a:extLst>
              <a:ext uri="{FF2B5EF4-FFF2-40B4-BE49-F238E27FC236}">
                <a16:creationId xmlns:a16="http://schemas.microsoft.com/office/drawing/2014/main" id="{318B25F4-0422-8C3E-C264-96512B6DEC6D}"/>
              </a:ext>
            </a:extLst>
          </p:cNvPr>
          <p:cNvSpPr>
            <a:spLocks noGrp="1"/>
          </p:cNvSpPr>
          <p:nvPr>
            <p:ph type="pic" sz="quarter" idx="18"/>
          </p:nvPr>
        </p:nvSpPr>
        <p:spPr>
          <a:xfrm>
            <a:off x="5733239" y="3840408"/>
            <a:ext cx="766416" cy="766416"/>
          </a:xfrm>
          <a:prstGeom prst="ellipse">
            <a:avLst/>
          </a:prstGeom>
        </p:spPr>
        <p:txBody>
          <a:bodyPr>
            <a:normAutofit/>
          </a:bodyPr>
          <a:lstStyle>
            <a:lvl1pPr marL="0" indent="0">
              <a:buNone/>
              <a:defRPr sz="800"/>
            </a:lvl1pPr>
          </a:lstStyle>
          <a:p>
            <a:endParaRPr lang="en-US"/>
          </a:p>
        </p:txBody>
      </p:sp>
      <p:sp>
        <p:nvSpPr>
          <p:cNvPr id="15" name="Text Placeholder 2">
            <a:extLst>
              <a:ext uri="{FF2B5EF4-FFF2-40B4-BE49-F238E27FC236}">
                <a16:creationId xmlns:a16="http://schemas.microsoft.com/office/drawing/2014/main" id="{F3ADDEC3-9184-0EF1-977C-0AACFFB5B725}"/>
              </a:ext>
            </a:extLst>
          </p:cNvPr>
          <p:cNvSpPr>
            <a:spLocks noGrp="1"/>
          </p:cNvSpPr>
          <p:nvPr>
            <p:ph type="body" idx="16" hasCustomPrompt="1"/>
          </p:nvPr>
        </p:nvSpPr>
        <p:spPr>
          <a:xfrm>
            <a:off x="4676084" y="5101680"/>
            <a:ext cx="2877064" cy="417034"/>
          </a:xfrm>
        </p:spPr>
        <p:txBody>
          <a:bodyPr anchor="t">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Job Title, Location</a:t>
            </a:r>
          </a:p>
        </p:txBody>
      </p:sp>
      <p:sp>
        <p:nvSpPr>
          <p:cNvPr id="16" name="Text Placeholder 2">
            <a:extLst>
              <a:ext uri="{FF2B5EF4-FFF2-40B4-BE49-F238E27FC236}">
                <a16:creationId xmlns:a16="http://schemas.microsoft.com/office/drawing/2014/main" id="{94BADF33-CD54-7FBC-0EA9-C0D3BE158A6B}"/>
              </a:ext>
            </a:extLst>
          </p:cNvPr>
          <p:cNvSpPr>
            <a:spLocks noGrp="1"/>
          </p:cNvSpPr>
          <p:nvPr>
            <p:ph type="body" idx="17" hasCustomPrompt="1"/>
          </p:nvPr>
        </p:nvSpPr>
        <p:spPr>
          <a:xfrm>
            <a:off x="4676083" y="4729360"/>
            <a:ext cx="2877065" cy="417034"/>
          </a:xfrm>
        </p:spPr>
        <p:txBody>
          <a:bodyPr anchor="t">
            <a:noAutofit/>
          </a:bodyPr>
          <a:lstStyle>
            <a:lvl1pPr marL="0" indent="0" algn="ctr">
              <a:buNone/>
              <a:defRPr sz="14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Tree>
    <p:extLst>
      <p:ext uri="{BB962C8B-B14F-4D97-AF65-F5344CB8AC3E}">
        <p14:creationId xmlns:p14="http://schemas.microsoft.com/office/powerpoint/2010/main" val="2589904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s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F5CA92-BEEC-2B48-9F84-309A892B0F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254" y="605919"/>
            <a:ext cx="11253746" cy="6252081"/>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9" name="Picture 8">
            <a:extLst>
              <a:ext uri="{FF2B5EF4-FFF2-40B4-BE49-F238E27FC236}">
                <a16:creationId xmlns:a16="http://schemas.microsoft.com/office/drawing/2014/main" id="{2B3523CB-E5AA-0444-8F0D-8A6C1F766F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8" name="Title 1">
            <a:extLst>
              <a:ext uri="{FF2B5EF4-FFF2-40B4-BE49-F238E27FC236}">
                <a16:creationId xmlns:a16="http://schemas.microsoft.com/office/drawing/2014/main" id="{DC33C183-4F8B-844C-971D-285DF9CDCBC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5DC27FC5-16DA-D441-97A9-E0F1626EBB13}"/>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6CB937E8-CB8A-2442-8414-A70D32D10F59}"/>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Rectangle 12">
            <a:extLst>
              <a:ext uri="{FF2B5EF4-FFF2-40B4-BE49-F238E27FC236}">
                <a16:creationId xmlns:a16="http://schemas.microsoft.com/office/drawing/2014/main" id="{280BBED0-6B5C-004F-8B3A-E24687BE21A3}"/>
              </a:ext>
            </a:extLst>
          </p:cNvPr>
          <p:cNvSpPr/>
          <p:nvPr userDrawn="1"/>
        </p:nvSpPr>
        <p:spPr>
          <a:xfrm>
            <a:off x="8038768" y="1877948"/>
            <a:ext cx="2528515" cy="1238963"/>
          </a:xfrm>
          <a:prstGeom prst="rect">
            <a:avLst/>
          </a:prstGeom>
          <a:solidFill>
            <a:srgbClr val="E2E0DA">
              <a:alpha val="29804"/>
            </a:srgbClr>
          </a:solidFill>
          <a:ln>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595ADA40-28BE-EF4B-961A-4A670C1D5BC4}"/>
              </a:ext>
            </a:extLst>
          </p:cNvPr>
          <p:cNvSpPr>
            <a:spLocks noGrp="1"/>
          </p:cNvSpPr>
          <p:nvPr>
            <p:ph type="body" idx="16"/>
          </p:nvPr>
        </p:nvSpPr>
        <p:spPr>
          <a:xfrm>
            <a:off x="8038767" y="2329733"/>
            <a:ext cx="2528515" cy="691763"/>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Text Placeholder 2">
            <a:extLst>
              <a:ext uri="{FF2B5EF4-FFF2-40B4-BE49-F238E27FC236}">
                <a16:creationId xmlns:a16="http://schemas.microsoft.com/office/drawing/2014/main" id="{D0559E41-2E23-2F44-8C24-0045F6A1F498}"/>
              </a:ext>
            </a:extLst>
          </p:cNvPr>
          <p:cNvSpPr>
            <a:spLocks noGrp="1"/>
          </p:cNvSpPr>
          <p:nvPr>
            <p:ph type="body" idx="17" hasCustomPrompt="1"/>
          </p:nvPr>
        </p:nvSpPr>
        <p:spPr>
          <a:xfrm>
            <a:off x="8038767" y="1935645"/>
            <a:ext cx="2528516" cy="457696"/>
          </a:xfrm>
        </p:spPr>
        <p:txBody>
          <a:bodyPr anchor="t">
            <a:noAutofit/>
          </a:bodyPr>
          <a:lstStyle>
            <a:lvl1pPr marL="0" indent="0" algn="ctr">
              <a:buNone/>
              <a:defRPr sz="16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6" name="Rectangle 15">
            <a:extLst>
              <a:ext uri="{FF2B5EF4-FFF2-40B4-BE49-F238E27FC236}">
                <a16:creationId xmlns:a16="http://schemas.microsoft.com/office/drawing/2014/main" id="{8ACCB53D-DDF9-F64A-9684-DEF6F65EE779}"/>
              </a:ext>
            </a:extLst>
          </p:cNvPr>
          <p:cNvSpPr/>
          <p:nvPr userDrawn="1"/>
        </p:nvSpPr>
        <p:spPr>
          <a:xfrm>
            <a:off x="6219244" y="3339762"/>
            <a:ext cx="2528515" cy="1238963"/>
          </a:xfrm>
          <a:prstGeom prst="rect">
            <a:avLst/>
          </a:prstGeom>
          <a:solidFill>
            <a:srgbClr val="E2E0DA">
              <a:alpha val="29804"/>
            </a:srgbClr>
          </a:solidFill>
          <a:ln>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79302F88-1AF1-BE4F-93D5-8516A3A9FE8D}"/>
              </a:ext>
            </a:extLst>
          </p:cNvPr>
          <p:cNvSpPr>
            <a:spLocks noGrp="1"/>
          </p:cNvSpPr>
          <p:nvPr>
            <p:ph type="body" idx="18"/>
          </p:nvPr>
        </p:nvSpPr>
        <p:spPr>
          <a:xfrm>
            <a:off x="6219243" y="3791547"/>
            <a:ext cx="2528515" cy="691763"/>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Text Placeholder 2">
            <a:extLst>
              <a:ext uri="{FF2B5EF4-FFF2-40B4-BE49-F238E27FC236}">
                <a16:creationId xmlns:a16="http://schemas.microsoft.com/office/drawing/2014/main" id="{4AF546FD-EBE6-1B40-B2BE-E8D8A9AAAA9F}"/>
              </a:ext>
            </a:extLst>
          </p:cNvPr>
          <p:cNvSpPr>
            <a:spLocks noGrp="1"/>
          </p:cNvSpPr>
          <p:nvPr>
            <p:ph type="body" idx="19" hasCustomPrompt="1"/>
          </p:nvPr>
        </p:nvSpPr>
        <p:spPr>
          <a:xfrm>
            <a:off x="6219243" y="3397459"/>
            <a:ext cx="2528516" cy="457696"/>
          </a:xfrm>
        </p:spPr>
        <p:txBody>
          <a:bodyPr anchor="t">
            <a:noAutofit/>
          </a:bodyPr>
          <a:lstStyle>
            <a:lvl1pPr marL="0" indent="0" algn="ctr">
              <a:buNone/>
              <a:defRPr sz="16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9" name="Rectangle 18">
            <a:extLst>
              <a:ext uri="{FF2B5EF4-FFF2-40B4-BE49-F238E27FC236}">
                <a16:creationId xmlns:a16="http://schemas.microsoft.com/office/drawing/2014/main" id="{8CB50FF0-D041-F646-9682-A9A2F136E976}"/>
              </a:ext>
            </a:extLst>
          </p:cNvPr>
          <p:cNvSpPr/>
          <p:nvPr userDrawn="1"/>
        </p:nvSpPr>
        <p:spPr>
          <a:xfrm>
            <a:off x="8119064" y="4801576"/>
            <a:ext cx="2528515" cy="1238963"/>
          </a:xfrm>
          <a:prstGeom prst="rect">
            <a:avLst/>
          </a:prstGeom>
          <a:solidFill>
            <a:srgbClr val="E2E0DA">
              <a:alpha val="29804"/>
            </a:srgbClr>
          </a:solidFill>
          <a:ln>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11FF04EF-8B10-6649-8EA9-43EB94CCC628}"/>
              </a:ext>
            </a:extLst>
          </p:cNvPr>
          <p:cNvSpPr>
            <a:spLocks noGrp="1"/>
          </p:cNvSpPr>
          <p:nvPr>
            <p:ph type="body" idx="20"/>
          </p:nvPr>
        </p:nvSpPr>
        <p:spPr>
          <a:xfrm>
            <a:off x="8119063" y="5253361"/>
            <a:ext cx="2528515" cy="691763"/>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1" name="Text Placeholder 2">
            <a:extLst>
              <a:ext uri="{FF2B5EF4-FFF2-40B4-BE49-F238E27FC236}">
                <a16:creationId xmlns:a16="http://schemas.microsoft.com/office/drawing/2014/main" id="{1CF7E6DA-0BBC-9242-BDA1-F4BE0DBDABD9}"/>
              </a:ext>
            </a:extLst>
          </p:cNvPr>
          <p:cNvSpPr>
            <a:spLocks noGrp="1"/>
          </p:cNvSpPr>
          <p:nvPr>
            <p:ph type="body" idx="21" hasCustomPrompt="1"/>
          </p:nvPr>
        </p:nvSpPr>
        <p:spPr>
          <a:xfrm>
            <a:off x="8119063" y="4867224"/>
            <a:ext cx="2528516" cy="457696"/>
          </a:xfrm>
        </p:spPr>
        <p:txBody>
          <a:bodyPr anchor="t">
            <a:noAutofit/>
          </a:bodyPr>
          <a:lstStyle>
            <a:lvl1pPr marL="0" indent="0" algn="ctr">
              <a:buNone/>
              <a:defRPr sz="16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219752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latform Overview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pic>
        <p:nvPicPr>
          <p:cNvPr id="11" name="Picture 10">
            <a:extLst>
              <a:ext uri="{FF2B5EF4-FFF2-40B4-BE49-F238E27FC236}">
                <a16:creationId xmlns:a16="http://schemas.microsoft.com/office/drawing/2014/main" id="{15931799-A43D-FF43-9396-F30A07976C8F}"/>
              </a:ext>
            </a:extLst>
          </p:cNvPr>
          <p:cNvPicPr>
            <a:picLocks noChangeAspect="1"/>
          </p:cNvPicPr>
          <p:nvPr userDrawn="1"/>
        </p:nvPicPr>
        <p:blipFill rotWithShape="1">
          <a:blip r:embed="rId5" cstate="screen">
            <a:alphaModFix/>
            <a:extLst>
              <a:ext uri="{28A0092B-C50C-407E-A947-70E740481C1C}">
                <a14:useLocalDpi xmlns:a14="http://schemas.microsoft.com/office/drawing/2010/main"/>
              </a:ext>
            </a:extLst>
          </a:blip>
          <a:srcRect/>
          <a:stretch/>
        </p:blipFill>
        <p:spPr>
          <a:xfrm>
            <a:off x="3128176" y="461176"/>
            <a:ext cx="5935649" cy="5935649"/>
          </a:xfrm>
          <a:prstGeom prst="rect">
            <a:avLst/>
          </a:prstGeom>
        </p:spPr>
      </p:pic>
      <p:sp>
        <p:nvSpPr>
          <p:cNvPr id="12" name="Oval 11">
            <a:extLst>
              <a:ext uri="{FF2B5EF4-FFF2-40B4-BE49-F238E27FC236}">
                <a16:creationId xmlns:a16="http://schemas.microsoft.com/office/drawing/2014/main" id="{F0D95925-8B6B-844C-93E5-6810734B003D}"/>
              </a:ext>
            </a:extLst>
          </p:cNvPr>
          <p:cNvSpPr/>
          <p:nvPr userDrawn="1"/>
        </p:nvSpPr>
        <p:spPr>
          <a:xfrm>
            <a:off x="8904799" y="2782956"/>
            <a:ext cx="159026" cy="159026"/>
          </a:xfrm>
          <a:prstGeom prst="ellipse">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57E98A-9CA3-B543-93D3-156DF6337640}"/>
              </a:ext>
            </a:extLst>
          </p:cNvPr>
          <p:cNvSpPr/>
          <p:nvPr userDrawn="1"/>
        </p:nvSpPr>
        <p:spPr>
          <a:xfrm>
            <a:off x="7714744" y="1663262"/>
            <a:ext cx="2926082" cy="1437746"/>
          </a:xfrm>
          <a:prstGeom prst="rect">
            <a:avLst/>
          </a:prstGeom>
          <a:solidFill>
            <a:schemeClr val="bg2"/>
          </a:solidFill>
          <a:ln>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9699DD74-0E1C-6949-9813-74ED48EE22BF}"/>
              </a:ext>
            </a:extLst>
          </p:cNvPr>
          <p:cNvSpPr>
            <a:spLocks noGrp="1"/>
          </p:cNvSpPr>
          <p:nvPr userDrawn="1">
            <p:ph type="body" idx="16"/>
          </p:nvPr>
        </p:nvSpPr>
        <p:spPr>
          <a:xfrm>
            <a:off x="7714743" y="2115047"/>
            <a:ext cx="2926082" cy="906448"/>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7EC92E15-F1FC-0B4D-A41E-FF845B047EAF}"/>
              </a:ext>
            </a:extLst>
          </p:cNvPr>
          <p:cNvSpPr>
            <a:spLocks noGrp="1"/>
          </p:cNvSpPr>
          <p:nvPr userDrawn="1">
            <p:ph type="body" idx="17" hasCustomPrompt="1"/>
          </p:nvPr>
        </p:nvSpPr>
        <p:spPr>
          <a:xfrm>
            <a:off x="7714742" y="1720959"/>
            <a:ext cx="2926083" cy="457696"/>
          </a:xfrm>
        </p:spPr>
        <p:txBody>
          <a:bodyPr anchor="t">
            <a:noAutofit/>
          </a:bodyPr>
          <a:lstStyle>
            <a:lvl1pPr marL="0" indent="0" algn="ctr">
              <a:buNone/>
              <a:defRPr sz="16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Rectangle 19">
            <a:extLst>
              <a:ext uri="{FF2B5EF4-FFF2-40B4-BE49-F238E27FC236}">
                <a16:creationId xmlns:a16="http://schemas.microsoft.com/office/drawing/2014/main" id="{DD92E481-AA13-474B-9B98-4F6EF21C0ABF}"/>
              </a:ext>
            </a:extLst>
          </p:cNvPr>
          <p:cNvSpPr/>
          <p:nvPr userDrawn="1"/>
        </p:nvSpPr>
        <p:spPr>
          <a:xfrm>
            <a:off x="7714745" y="3837447"/>
            <a:ext cx="2926082" cy="1437746"/>
          </a:xfrm>
          <a:prstGeom prst="rect">
            <a:avLst/>
          </a:prstGeom>
          <a:solidFill>
            <a:schemeClr val="bg2"/>
          </a:solidFill>
          <a:ln>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E427F4EF-B1D5-6E40-88C4-8FA58FC48B97}"/>
              </a:ext>
            </a:extLst>
          </p:cNvPr>
          <p:cNvSpPr>
            <a:spLocks noGrp="1"/>
          </p:cNvSpPr>
          <p:nvPr userDrawn="1">
            <p:ph type="body" idx="18"/>
          </p:nvPr>
        </p:nvSpPr>
        <p:spPr>
          <a:xfrm>
            <a:off x="7714744" y="4289232"/>
            <a:ext cx="2926082" cy="906448"/>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2" name="Text Placeholder 2">
            <a:extLst>
              <a:ext uri="{FF2B5EF4-FFF2-40B4-BE49-F238E27FC236}">
                <a16:creationId xmlns:a16="http://schemas.microsoft.com/office/drawing/2014/main" id="{5791BDCE-C721-624B-8E94-40517B50E4D9}"/>
              </a:ext>
            </a:extLst>
          </p:cNvPr>
          <p:cNvSpPr>
            <a:spLocks noGrp="1"/>
          </p:cNvSpPr>
          <p:nvPr userDrawn="1">
            <p:ph type="body" idx="19" hasCustomPrompt="1"/>
          </p:nvPr>
        </p:nvSpPr>
        <p:spPr>
          <a:xfrm>
            <a:off x="7714743" y="3895144"/>
            <a:ext cx="2926083" cy="457696"/>
          </a:xfrm>
        </p:spPr>
        <p:txBody>
          <a:bodyPr anchor="t">
            <a:noAutofit/>
          </a:bodyPr>
          <a:lstStyle>
            <a:lvl1pPr marL="0" indent="0" algn="ctr">
              <a:buNone/>
              <a:defRPr sz="16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3" name="Rectangle 22">
            <a:extLst>
              <a:ext uri="{FF2B5EF4-FFF2-40B4-BE49-F238E27FC236}">
                <a16:creationId xmlns:a16="http://schemas.microsoft.com/office/drawing/2014/main" id="{F8D55A0C-9707-B44A-BF95-3DAB869A4B00}"/>
              </a:ext>
            </a:extLst>
          </p:cNvPr>
          <p:cNvSpPr/>
          <p:nvPr userDrawn="1"/>
        </p:nvSpPr>
        <p:spPr>
          <a:xfrm>
            <a:off x="1545870" y="1639408"/>
            <a:ext cx="2926082" cy="1437746"/>
          </a:xfrm>
          <a:prstGeom prst="rect">
            <a:avLst/>
          </a:prstGeom>
          <a:solidFill>
            <a:schemeClr val="bg2"/>
          </a:solidFill>
          <a:ln>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1518E243-1E21-BE4F-ACF0-6D49C722900D}"/>
              </a:ext>
            </a:extLst>
          </p:cNvPr>
          <p:cNvSpPr>
            <a:spLocks noGrp="1"/>
          </p:cNvSpPr>
          <p:nvPr userDrawn="1">
            <p:ph type="body" idx="20"/>
          </p:nvPr>
        </p:nvSpPr>
        <p:spPr>
          <a:xfrm>
            <a:off x="1545869" y="2091193"/>
            <a:ext cx="2926082" cy="906448"/>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5" name="Text Placeholder 2">
            <a:extLst>
              <a:ext uri="{FF2B5EF4-FFF2-40B4-BE49-F238E27FC236}">
                <a16:creationId xmlns:a16="http://schemas.microsoft.com/office/drawing/2014/main" id="{7E8CEEC1-C0D5-BA44-8468-A6C68F257D92}"/>
              </a:ext>
            </a:extLst>
          </p:cNvPr>
          <p:cNvSpPr>
            <a:spLocks noGrp="1"/>
          </p:cNvSpPr>
          <p:nvPr userDrawn="1">
            <p:ph type="body" idx="21" hasCustomPrompt="1"/>
          </p:nvPr>
        </p:nvSpPr>
        <p:spPr>
          <a:xfrm>
            <a:off x="1545868" y="1697105"/>
            <a:ext cx="2926083" cy="457696"/>
          </a:xfrm>
        </p:spPr>
        <p:txBody>
          <a:bodyPr anchor="t">
            <a:noAutofit/>
          </a:bodyPr>
          <a:lstStyle>
            <a:lvl1pPr marL="0" indent="0" algn="ctr">
              <a:buNone/>
              <a:defRPr sz="16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6" name="Rectangle 25">
            <a:extLst>
              <a:ext uri="{FF2B5EF4-FFF2-40B4-BE49-F238E27FC236}">
                <a16:creationId xmlns:a16="http://schemas.microsoft.com/office/drawing/2014/main" id="{CDB99310-23C6-BB4F-9D24-6EC8B906103C}"/>
              </a:ext>
            </a:extLst>
          </p:cNvPr>
          <p:cNvSpPr/>
          <p:nvPr userDrawn="1"/>
        </p:nvSpPr>
        <p:spPr>
          <a:xfrm>
            <a:off x="1545871" y="3813593"/>
            <a:ext cx="2926082" cy="1437746"/>
          </a:xfrm>
          <a:prstGeom prst="rect">
            <a:avLst/>
          </a:prstGeom>
          <a:solidFill>
            <a:schemeClr val="bg2"/>
          </a:solidFill>
          <a:ln>
            <a:solidFill>
              <a:schemeClr val="accent2">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CFB1E9A9-1444-A04A-B34A-1A66ABAC7A3A}"/>
              </a:ext>
            </a:extLst>
          </p:cNvPr>
          <p:cNvSpPr>
            <a:spLocks noGrp="1"/>
          </p:cNvSpPr>
          <p:nvPr userDrawn="1">
            <p:ph type="body" idx="22"/>
          </p:nvPr>
        </p:nvSpPr>
        <p:spPr>
          <a:xfrm>
            <a:off x="1545870" y="4265378"/>
            <a:ext cx="2926082" cy="906448"/>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8" name="Text Placeholder 2">
            <a:extLst>
              <a:ext uri="{FF2B5EF4-FFF2-40B4-BE49-F238E27FC236}">
                <a16:creationId xmlns:a16="http://schemas.microsoft.com/office/drawing/2014/main" id="{0D895268-393F-374F-8965-BBB961397275}"/>
              </a:ext>
            </a:extLst>
          </p:cNvPr>
          <p:cNvSpPr>
            <a:spLocks noGrp="1"/>
          </p:cNvSpPr>
          <p:nvPr userDrawn="1">
            <p:ph type="body" idx="23" hasCustomPrompt="1"/>
          </p:nvPr>
        </p:nvSpPr>
        <p:spPr>
          <a:xfrm>
            <a:off x="1545869" y="3871290"/>
            <a:ext cx="2926083" cy="457696"/>
          </a:xfrm>
        </p:spPr>
        <p:txBody>
          <a:bodyPr anchor="t">
            <a:noAutofit/>
          </a:bodyPr>
          <a:lstStyle>
            <a:lvl1pPr marL="0" indent="0" algn="ctr">
              <a:buNone/>
              <a:defRPr sz="16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9" name="Text Placeholder 2">
            <a:extLst>
              <a:ext uri="{FF2B5EF4-FFF2-40B4-BE49-F238E27FC236}">
                <a16:creationId xmlns:a16="http://schemas.microsoft.com/office/drawing/2014/main" id="{456C60ED-A9EE-2949-99F0-994014F2DF14}"/>
              </a:ext>
            </a:extLst>
          </p:cNvPr>
          <p:cNvSpPr>
            <a:spLocks noGrp="1"/>
          </p:cNvSpPr>
          <p:nvPr userDrawn="1">
            <p:ph type="body" idx="24"/>
          </p:nvPr>
        </p:nvSpPr>
        <p:spPr>
          <a:xfrm>
            <a:off x="4657468" y="2922754"/>
            <a:ext cx="2877064" cy="425142"/>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0" name="Text Placeholder 2">
            <a:extLst>
              <a:ext uri="{FF2B5EF4-FFF2-40B4-BE49-F238E27FC236}">
                <a16:creationId xmlns:a16="http://schemas.microsoft.com/office/drawing/2014/main" id="{3435408E-5251-6446-8337-4B8644BB8B57}"/>
              </a:ext>
            </a:extLst>
          </p:cNvPr>
          <p:cNvSpPr>
            <a:spLocks noGrp="1"/>
          </p:cNvSpPr>
          <p:nvPr userDrawn="1">
            <p:ph type="body" idx="25" hasCustomPrompt="1"/>
          </p:nvPr>
        </p:nvSpPr>
        <p:spPr>
          <a:xfrm>
            <a:off x="4657468" y="3249230"/>
            <a:ext cx="2877065" cy="614059"/>
          </a:xfrm>
        </p:spPr>
        <p:txBody>
          <a:bodyPr anchor="t">
            <a:noAutofit/>
          </a:bodyPr>
          <a:lstStyle>
            <a:lvl1pPr marL="0" indent="0" algn="ctr">
              <a:buNone/>
              <a:defRPr sz="2000" b="0" i="0">
                <a:solidFill>
                  <a:schemeClr val="accent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2962639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 Dark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F5CA92-BEEC-2B48-9F84-309A892B0F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254" y="605919"/>
            <a:ext cx="11253746" cy="6252081"/>
          </a:xfrm>
          <a:prstGeom prst="rect">
            <a:avLst/>
          </a:prstGeom>
        </p:spPr>
      </p:pic>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709738"/>
            <a:ext cx="4893089" cy="2852737"/>
          </a:xfrm>
        </p:spPr>
        <p:txBody>
          <a:bodyPr anchor="b"/>
          <a:lstStyle>
            <a:lvl1pPr>
              <a:defRPr sz="6000">
                <a:solidFill>
                  <a:schemeClr val="bg1"/>
                </a:solidFill>
              </a:defRPr>
            </a:lvl1pPr>
          </a:lstStyle>
          <a:p>
            <a:r>
              <a:rPr lang="en-US"/>
              <a:t>Subtitle goes here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4589463"/>
            <a:ext cx="4893089"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9" name="Picture 8">
            <a:extLst>
              <a:ext uri="{FF2B5EF4-FFF2-40B4-BE49-F238E27FC236}">
                <a16:creationId xmlns:a16="http://schemas.microsoft.com/office/drawing/2014/main" id="{2B3523CB-E5AA-0444-8F0D-8A6C1F766F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Tree>
    <p:extLst>
      <p:ext uri="{BB962C8B-B14F-4D97-AF65-F5344CB8AC3E}">
        <p14:creationId xmlns:p14="http://schemas.microsoft.com/office/powerpoint/2010/main" val="3564068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alues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31" name="Text Placeholder 2">
            <a:extLst>
              <a:ext uri="{FF2B5EF4-FFF2-40B4-BE49-F238E27FC236}">
                <a16:creationId xmlns:a16="http://schemas.microsoft.com/office/drawing/2014/main" id="{61A6A943-8AE5-CE47-8C70-52CE4A228C0F}"/>
              </a:ext>
            </a:extLst>
          </p:cNvPr>
          <p:cNvSpPr>
            <a:spLocks noGrp="1"/>
          </p:cNvSpPr>
          <p:nvPr>
            <p:ph type="body" idx="1"/>
          </p:nvPr>
        </p:nvSpPr>
        <p:spPr>
          <a:xfrm>
            <a:off x="831851" y="2812494"/>
            <a:ext cx="3436400" cy="936213"/>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2" name="Text Placeholder 2">
            <a:extLst>
              <a:ext uri="{FF2B5EF4-FFF2-40B4-BE49-F238E27FC236}">
                <a16:creationId xmlns:a16="http://schemas.microsoft.com/office/drawing/2014/main" id="{06C17345-9234-A54F-AA2F-0A1D05B328F3}"/>
              </a:ext>
            </a:extLst>
          </p:cNvPr>
          <p:cNvSpPr>
            <a:spLocks noGrp="1"/>
          </p:cNvSpPr>
          <p:nvPr>
            <p:ph type="body" idx="10" hasCustomPrompt="1"/>
          </p:nvPr>
        </p:nvSpPr>
        <p:spPr>
          <a:xfrm>
            <a:off x="831850" y="2309753"/>
            <a:ext cx="3436401" cy="589179"/>
          </a:xfrm>
        </p:spPr>
        <p:txBody>
          <a:bodyPr anchor="t">
            <a:noAutofit/>
          </a:bodyPr>
          <a:lstStyle>
            <a:lvl1pPr marL="0" indent="0" algn="ctr">
              <a:buNone/>
              <a:defRPr sz="20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34" name="Oval 33">
            <a:extLst>
              <a:ext uri="{FF2B5EF4-FFF2-40B4-BE49-F238E27FC236}">
                <a16:creationId xmlns:a16="http://schemas.microsoft.com/office/drawing/2014/main" id="{5A50CF00-D43A-004C-89E7-CFAD6E910D02}"/>
              </a:ext>
            </a:extLst>
          </p:cNvPr>
          <p:cNvSpPr/>
          <p:nvPr userDrawn="1"/>
        </p:nvSpPr>
        <p:spPr>
          <a:xfrm>
            <a:off x="2089813" y="1330483"/>
            <a:ext cx="920474" cy="9204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5" name="Text Placeholder 2">
            <a:extLst>
              <a:ext uri="{FF2B5EF4-FFF2-40B4-BE49-F238E27FC236}">
                <a16:creationId xmlns:a16="http://schemas.microsoft.com/office/drawing/2014/main" id="{26FEFD34-BB5C-A04A-93D0-04119A62DD86}"/>
              </a:ext>
            </a:extLst>
          </p:cNvPr>
          <p:cNvSpPr>
            <a:spLocks noGrp="1"/>
          </p:cNvSpPr>
          <p:nvPr>
            <p:ph type="body" idx="12"/>
          </p:nvPr>
        </p:nvSpPr>
        <p:spPr>
          <a:xfrm>
            <a:off x="4374626" y="2812494"/>
            <a:ext cx="3436400" cy="936213"/>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6" name="Text Placeholder 2">
            <a:extLst>
              <a:ext uri="{FF2B5EF4-FFF2-40B4-BE49-F238E27FC236}">
                <a16:creationId xmlns:a16="http://schemas.microsoft.com/office/drawing/2014/main" id="{8AB5ED7A-28B6-144D-A37A-2E3332AF94D9}"/>
              </a:ext>
            </a:extLst>
          </p:cNvPr>
          <p:cNvSpPr>
            <a:spLocks noGrp="1"/>
          </p:cNvSpPr>
          <p:nvPr>
            <p:ph type="body" idx="13" hasCustomPrompt="1"/>
          </p:nvPr>
        </p:nvSpPr>
        <p:spPr>
          <a:xfrm>
            <a:off x="4374625" y="2309753"/>
            <a:ext cx="3436401" cy="589179"/>
          </a:xfrm>
        </p:spPr>
        <p:txBody>
          <a:bodyPr anchor="t">
            <a:noAutofit/>
          </a:bodyPr>
          <a:lstStyle>
            <a:lvl1pPr marL="0" indent="0" algn="ctr">
              <a:buNone/>
              <a:defRPr sz="20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37" name="Oval 36">
            <a:extLst>
              <a:ext uri="{FF2B5EF4-FFF2-40B4-BE49-F238E27FC236}">
                <a16:creationId xmlns:a16="http://schemas.microsoft.com/office/drawing/2014/main" id="{0DEC51E9-18B4-5B47-A055-3C308423BD42}"/>
              </a:ext>
            </a:extLst>
          </p:cNvPr>
          <p:cNvSpPr/>
          <p:nvPr userDrawn="1"/>
        </p:nvSpPr>
        <p:spPr>
          <a:xfrm>
            <a:off x="5632588" y="1330483"/>
            <a:ext cx="920474" cy="9204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ext Placeholder 2">
            <a:extLst>
              <a:ext uri="{FF2B5EF4-FFF2-40B4-BE49-F238E27FC236}">
                <a16:creationId xmlns:a16="http://schemas.microsoft.com/office/drawing/2014/main" id="{869BB0D1-16D4-4B44-89BB-ACAF6F66D867}"/>
              </a:ext>
            </a:extLst>
          </p:cNvPr>
          <p:cNvSpPr>
            <a:spLocks noGrp="1"/>
          </p:cNvSpPr>
          <p:nvPr>
            <p:ph type="body" idx="14"/>
          </p:nvPr>
        </p:nvSpPr>
        <p:spPr>
          <a:xfrm>
            <a:off x="7917401" y="2812494"/>
            <a:ext cx="3436400" cy="936213"/>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9" name="Text Placeholder 2">
            <a:extLst>
              <a:ext uri="{FF2B5EF4-FFF2-40B4-BE49-F238E27FC236}">
                <a16:creationId xmlns:a16="http://schemas.microsoft.com/office/drawing/2014/main" id="{85B38135-9531-1C46-9169-BB3D0DAD3154}"/>
              </a:ext>
            </a:extLst>
          </p:cNvPr>
          <p:cNvSpPr>
            <a:spLocks noGrp="1"/>
          </p:cNvSpPr>
          <p:nvPr>
            <p:ph type="body" idx="15" hasCustomPrompt="1"/>
          </p:nvPr>
        </p:nvSpPr>
        <p:spPr>
          <a:xfrm>
            <a:off x="7917400" y="2309753"/>
            <a:ext cx="3436401" cy="589179"/>
          </a:xfrm>
        </p:spPr>
        <p:txBody>
          <a:bodyPr anchor="t">
            <a:noAutofit/>
          </a:bodyPr>
          <a:lstStyle>
            <a:lvl1pPr marL="0" indent="0" algn="ctr">
              <a:buNone/>
              <a:defRPr sz="20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40" name="Oval 39">
            <a:extLst>
              <a:ext uri="{FF2B5EF4-FFF2-40B4-BE49-F238E27FC236}">
                <a16:creationId xmlns:a16="http://schemas.microsoft.com/office/drawing/2014/main" id="{14C1D533-41A1-074F-AAB6-FDA9322BE6A2}"/>
              </a:ext>
            </a:extLst>
          </p:cNvPr>
          <p:cNvSpPr/>
          <p:nvPr userDrawn="1"/>
        </p:nvSpPr>
        <p:spPr>
          <a:xfrm>
            <a:off x="9175363" y="1330483"/>
            <a:ext cx="920474" cy="9204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1" name="Text Placeholder 2">
            <a:extLst>
              <a:ext uri="{FF2B5EF4-FFF2-40B4-BE49-F238E27FC236}">
                <a16:creationId xmlns:a16="http://schemas.microsoft.com/office/drawing/2014/main" id="{8CF11918-1FEA-734F-B6EA-A99A9F2063AF}"/>
              </a:ext>
            </a:extLst>
          </p:cNvPr>
          <p:cNvSpPr>
            <a:spLocks noGrp="1"/>
          </p:cNvSpPr>
          <p:nvPr>
            <p:ph type="body" idx="16"/>
          </p:nvPr>
        </p:nvSpPr>
        <p:spPr>
          <a:xfrm>
            <a:off x="2613660" y="5273222"/>
            <a:ext cx="3436400" cy="936213"/>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2" name="Text Placeholder 2">
            <a:extLst>
              <a:ext uri="{FF2B5EF4-FFF2-40B4-BE49-F238E27FC236}">
                <a16:creationId xmlns:a16="http://schemas.microsoft.com/office/drawing/2014/main" id="{2DCF3584-293D-384A-A0F0-3F1CE6E82DC7}"/>
              </a:ext>
            </a:extLst>
          </p:cNvPr>
          <p:cNvSpPr>
            <a:spLocks noGrp="1"/>
          </p:cNvSpPr>
          <p:nvPr>
            <p:ph type="body" idx="17" hasCustomPrompt="1"/>
          </p:nvPr>
        </p:nvSpPr>
        <p:spPr>
          <a:xfrm>
            <a:off x="2613659" y="4770481"/>
            <a:ext cx="3436401" cy="589179"/>
          </a:xfrm>
        </p:spPr>
        <p:txBody>
          <a:bodyPr anchor="t">
            <a:noAutofit/>
          </a:bodyPr>
          <a:lstStyle>
            <a:lvl1pPr marL="0" indent="0" algn="ctr">
              <a:buNone/>
              <a:defRPr sz="20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43" name="Oval 42">
            <a:extLst>
              <a:ext uri="{FF2B5EF4-FFF2-40B4-BE49-F238E27FC236}">
                <a16:creationId xmlns:a16="http://schemas.microsoft.com/office/drawing/2014/main" id="{861F1CA3-686A-F646-B566-BECB40DE7DB9}"/>
              </a:ext>
            </a:extLst>
          </p:cNvPr>
          <p:cNvSpPr/>
          <p:nvPr userDrawn="1"/>
        </p:nvSpPr>
        <p:spPr>
          <a:xfrm>
            <a:off x="3871622" y="3791211"/>
            <a:ext cx="920474" cy="9204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4" name="Text Placeholder 2">
            <a:extLst>
              <a:ext uri="{FF2B5EF4-FFF2-40B4-BE49-F238E27FC236}">
                <a16:creationId xmlns:a16="http://schemas.microsoft.com/office/drawing/2014/main" id="{EC342B25-05D1-4646-8E00-86DE6199176B}"/>
              </a:ext>
            </a:extLst>
          </p:cNvPr>
          <p:cNvSpPr>
            <a:spLocks noGrp="1"/>
          </p:cNvSpPr>
          <p:nvPr>
            <p:ph type="body" idx="18"/>
          </p:nvPr>
        </p:nvSpPr>
        <p:spPr>
          <a:xfrm>
            <a:off x="6156435" y="5273222"/>
            <a:ext cx="3436400" cy="936213"/>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5" name="Text Placeholder 2">
            <a:extLst>
              <a:ext uri="{FF2B5EF4-FFF2-40B4-BE49-F238E27FC236}">
                <a16:creationId xmlns:a16="http://schemas.microsoft.com/office/drawing/2014/main" id="{030144AD-4938-C540-9884-438554A40628}"/>
              </a:ext>
            </a:extLst>
          </p:cNvPr>
          <p:cNvSpPr>
            <a:spLocks noGrp="1"/>
          </p:cNvSpPr>
          <p:nvPr>
            <p:ph type="body" idx="19" hasCustomPrompt="1"/>
          </p:nvPr>
        </p:nvSpPr>
        <p:spPr>
          <a:xfrm>
            <a:off x="6156434" y="4770481"/>
            <a:ext cx="3436401" cy="589179"/>
          </a:xfrm>
        </p:spPr>
        <p:txBody>
          <a:bodyPr anchor="t">
            <a:noAutofit/>
          </a:bodyPr>
          <a:lstStyle>
            <a:lvl1pPr marL="0" indent="0" algn="ctr">
              <a:buNone/>
              <a:defRPr sz="20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46" name="Oval 45">
            <a:extLst>
              <a:ext uri="{FF2B5EF4-FFF2-40B4-BE49-F238E27FC236}">
                <a16:creationId xmlns:a16="http://schemas.microsoft.com/office/drawing/2014/main" id="{B7FB7C56-3EEA-CF41-B48D-5C747B13CEE7}"/>
              </a:ext>
            </a:extLst>
          </p:cNvPr>
          <p:cNvSpPr/>
          <p:nvPr userDrawn="1"/>
        </p:nvSpPr>
        <p:spPr>
          <a:xfrm>
            <a:off x="7414397" y="3791211"/>
            <a:ext cx="920474" cy="9204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7" name="Text Placeholder 2">
            <a:extLst>
              <a:ext uri="{FF2B5EF4-FFF2-40B4-BE49-F238E27FC236}">
                <a16:creationId xmlns:a16="http://schemas.microsoft.com/office/drawing/2014/main" id="{87128530-85BA-4F48-9774-68828D48126D}"/>
              </a:ext>
            </a:extLst>
          </p:cNvPr>
          <p:cNvSpPr>
            <a:spLocks noGrp="1"/>
          </p:cNvSpPr>
          <p:nvPr>
            <p:ph type="body" idx="24"/>
          </p:nvPr>
        </p:nvSpPr>
        <p:spPr>
          <a:xfrm>
            <a:off x="2089813" y="420689"/>
            <a:ext cx="7913541" cy="425142"/>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82822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sion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F65E139-FDD0-B645-8386-6A217C961A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4682" y="2549668"/>
            <a:ext cx="9242635" cy="3526092"/>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23" name="Text Placeholder 2">
            <a:extLst>
              <a:ext uri="{FF2B5EF4-FFF2-40B4-BE49-F238E27FC236}">
                <a16:creationId xmlns:a16="http://schemas.microsoft.com/office/drawing/2014/main" id="{917302C0-2223-F848-B16A-771084FF0F97}"/>
              </a:ext>
            </a:extLst>
          </p:cNvPr>
          <p:cNvSpPr>
            <a:spLocks noGrp="1"/>
          </p:cNvSpPr>
          <p:nvPr>
            <p:ph type="body" idx="26" hasCustomPrompt="1"/>
          </p:nvPr>
        </p:nvSpPr>
        <p:spPr>
          <a:xfrm>
            <a:off x="4608049" y="3846777"/>
            <a:ext cx="2877065" cy="931874"/>
          </a:xfrm>
        </p:spPr>
        <p:txBody>
          <a:bodyPr anchor="t">
            <a:noAutofit/>
          </a:bodyPr>
          <a:lstStyle>
            <a:lvl1pPr marL="0" indent="0" algn="ctr">
              <a:buNone/>
              <a:defRPr sz="32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4" name="Text Placeholder 2">
            <a:extLst>
              <a:ext uri="{FF2B5EF4-FFF2-40B4-BE49-F238E27FC236}">
                <a16:creationId xmlns:a16="http://schemas.microsoft.com/office/drawing/2014/main" id="{099100EA-2985-F548-819D-4ACBCB2D7E98}"/>
              </a:ext>
            </a:extLst>
          </p:cNvPr>
          <p:cNvSpPr>
            <a:spLocks noGrp="1"/>
          </p:cNvSpPr>
          <p:nvPr>
            <p:ph type="body" idx="27" hasCustomPrompt="1"/>
          </p:nvPr>
        </p:nvSpPr>
        <p:spPr>
          <a:xfrm>
            <a:off x="1594505" y="3846777"/>
            <a:ext cx="2877065" cy="931874"/>
          </a:xfrm>
        </p:spPr>
        <p:txBody>
          <a:bodyPr anchor="t">
            <a:noAutofit/>
          </a:bodyPr>
          <a:lstStyle>
            <a:lvl1pPr marL="0" indent="0" algn="ctr">
              <a:buNone/>
              <a:defRPr sz="32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5" name="Text Placeholder 2">
            <a:extLst>
              <a:ext uri="{FF2B5EF4-FFF2-40B4-BE49-F238E27FC236}">
                <a16:creationId xmlns:a16="http://schemas.microsoft.com/office/drawing/2014/main" id="{49A658B8-2610-FB4A-A48D-90A3C1FD4CDE}"/>
              </a:ext>
            </a:extLst>
          </p:cNvPr>
          <p:cNvSpPr>
            <a:spLocks noGrp="1"/>
          </p:cNvSpPr>
          <p:nvPr>
            <p:ph type="body" idx="28" hasCustomPrompt="1"/>
          </p:nvPr>
        </p:nvSpPr>
        <p:spPr>
          <a:xfrm>
            <a:off x="7621593" y="3846777"/>
            <a:ext cx="2877065" cy="931874"/>
          </a:xfrm>
        </p:spPr>
        <p:txBody>
          <a:bodyPr anchor="t">
            <a:noAutofit/>
          </a:bodyPr>
          <a:lstStyle>
            <a:lvl1pPr marL="0" indent="0" algn="ctr">
              <a:buNone/>
              <a:defRPr sz="32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6" name="Text Placeholder 2">
            <a:extLst>
              <a:ext uri="{FF2B5EF4-FFF2-40B4-BE49-F238E27FC236}">
                <a16:creationId xmlns:a16="http://schemas.microsoft.com/office/drawing/2014/main" id="{21FD0842-6DA0-3748-A939-518F813944B8}"/>
              </a:ext>
            </a:extLst>
          </p:cNvPr>
          <p:cNvSpPr>
            <a:spLocks noGrp="1"/>
          </p:cNvSpPr>
          <p:nvPr>
            <p:ph type="body" idx="24"/>
          </p:nvPr>
        </p:nvSpPr>
        <p:spPr>
          <a:xfrm>
            <a:off x="2089813" y="420689"/>
            <a:ext cx="7913541" cy="425142"/>
          </a:xfrm>
        </p:spPr>
        <p:txBody>
          <a:bodyPr anchor="t">
            <a:normAutofit/>
          </a:bodyPr>
          <a:lstStyle>
            <a:lvl1pPr marL="0" indent="0" algn="ctr">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7" name="Text Placeholder 2">
            <a:extLst>
              <a:ext uri="{FF2B5EF4-FFF2-40B4-BE49-F238E27FC236}">
                <a16:creationId xmlns:a16="http://schemas.microsoft.com/office/drawing/2014/main" id="{71E82E2D-3512-9045-8670-4B9830E16C2C}"/>
              </a:ext>
            </a:extLst>
          </p:cNvPr>
          <p:cNvSpPr>
            <a:spLocks noGrp="1"/>
          </p:cNvSpPr>
          <p:nvPr>
            <p:ph type="body" idx="25" hasCustomPrompt="1"/>
          </p:nvPr>
        </p:nvSpPr>
        <p:spPr>
          <a:xfrm>
            <a:off x="2089814" y="878861"/>
            <a:ext cx="7913544" cy="735254"/>
          </a:xfrm>
        </p:spPr>
        <p:txBody>
          <a:bodyPr anchor="t">
            <a:noAutofit/>
          </a:bodyPr>
          <a:lstStyle>
            <a:lvl1pPr marL="0" indent="0" algn="ctr">
              <a:lnSpc>
                <a:spcPts val="3360"/>
              </a:lnSpc>
              <a:buNone/>
              <a:defRPr sz="28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292739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ssage Burst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B55F84-0235-924F-96DD-D09E90D42F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345" y="67733"/>
            <a:ext cx="12741840" cy="6795648"/>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11" name="Text Placeholder 2">
            <a:extLst>
              <a:ext uri="{FF2B5EF4-FFF2-40B4-BE49-F238E27FC236}">
                <a16:creationId xmlns:a16="http://schemas.microsoft.com/office/drawing/2014/main" id="{97299AB1-07FA-A947-951A-B1DCA8AAFCAB}"/>
              </a:ext>
            </a:extLst>
          </p:cNvPr>
          <p:cNvSpPr>
            <a:spLocks noGrp="1"/>
          </p:cNvSpPr>
          <p:nvPr>
            <p:ph type="body" idx="1"/>
          </p:nvPr>
        </p:nvSpPr>
        <p:spPr>
          <a:xfrm>
            <a:off x="2724551" y="3348212"/>
            <a:ext cx="6742899"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B237B046-F38D-644E-B436-E11320437B46}"/>
              </a:ext>
            </a:extLst>
          </p:cNvPr>
          <p:cNvSpPr>
            <a:spLocks noGrp="1"/>
          </p:cNvSpPr>
          <p:nvPr>
            <p:ph type="body" idx="10" hasCustomPrompt="1"/>
          </p:nvPr>
        </p:nvSpPr>
        <p:spPr>
          <a:xfrm>
            <a:off x="2724550" y="2456953"/>
            <a:ext cx="6742900" cy="899557"/>
          </a:xfrm>
        </p:spPr>
        <p:txBody>
          <a:bodyPr anchor="t">
            <a:noAutofit/>
          </a:bodyPr>
          <a:lstStyle>
            <a:lvl1pPr marL="0" indent="0" algn="ctr">
              <a:buNone/>
              <a:defRPr sz="32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Picture Placeholder 3">
            <a:extLst>
              <a:ext uri="{FF2B5EF4-FFF2-40B4-BE49-F238E27FC236}">
                <a16:creationId xmlns:a16="http://schemas.microsoft.com/office/drawing/2014/main" id="{DB154379-F502-A74E-847E-95EE75B67C34}"/>
              </a:ext>
            </a:extLst>
          </p:cNvPr>
          <p:cNvSpPr>
            <a:spLocks noGrp="1"/>
          </p:cNvSpPr>
          <p:nvPr>
            <p:ph type="pic" sz="quarter" idx="11"/>
          </p:nvPr>
        </p:nvSpPr>
        <p:spPr>
          <a:xfrm>
            <a:off x="1132398" y="584506"/>
            <a:ext cx="2557007" cy="1506687"/>
          </a:xfrm>
        </p:spPr>
        <p:txBody>
          <a:bodyPr/>
          <a:lstStyle>
            <a:lvl1pPr marL="0" indent="0">
              <a:buNone/>
              <a:defRPr/>
            </a:lvl1pPr>
          </a:lstStyle>
          <a:p>
            <a:endParaRPr lang="en-US"/>
          </a:p>
        </p:txBody>
      </p:sp>
      <p:sp>
        <p:nvSpPr>
          <p:cNvPr id="14" name="Picture Placeholder 3">
            <a:extLst>
              <a:ext uri="{FF2B5EF4-FFF2-40B4-BE49-F238E27FC236}">
                <a16:creationId xmlns:a16="http://schemas.microsoft.com/office/drawing/2014/main" id="{1CECC528-37DA-BA40-9121-FA5F8C3192E6}"/>
              </a:ext>
            </a:extLst>
          </p:cNvPr>
          <p:cNvSpPr>
            <a:spLocks noGrp="1"/>
          </p:cNvSpPr>
          <p:nvPr>
            <p:ph type="pic" sz="quarter" idx="12"/>
          </p:nvPr>
        </p:nvSpPr>
        <p:spPr>
          <a:xfrm>
            <a:off x="8884919" y="1506857"/>
            <a:ext cx="2557007" cy="1506687"/>
          </a:xfrm>
        </p:spPr>
        <p:txBody>
          <a:bodyPr/>
          <a:lstStyle>
            <a:lvl1pPr marL="0" indent="0">
              <a:buNone/>
              <a:defRPr/>
            </a:lvl1pPr>
          </a:lstStyle>
          <a:p>
            <a:endParaRPr lang="en-US"/>
          </a:p>
        </p:txBody>
      </p:sp>
      <p:sp>
        <p:nvSpPr>
          <p:cNvPr id="15" name="Picture Placeholder 3">
            <a:extLst>
              <a:ext uri="{FF2B5EF4-FFF2-40B4-BE49-F238E27FC236}">
                <a16:creationId xmlns:a16="http://schemas.microsoft.com/office/drawing/2014/main" id="{DAF5A848-1585-114D-99F2-22F240397ABA}"/>
              </a:ext>
            </a:extLst>
          </p:cNvPr>
          <p:cNvSpPr>
            <a:spLocks noGrp="1"/>
          </p:cNvSpPr>
          <p:nvPr>
            <p:ph type="pic" sz="quarter" idx="13"/>
          </p:nvPr>
        </p:nvSpPr>
        <p:spPr>
          <a:xfrm>
            <a:off x="3072516" y="4830502"/>
            <a:ext cx="2557007" cy="1506687"/>
          </a:xfrm>
        </p:spPr>
        <p:txBody>
          <a:bodyPr/>
          <a:lstStyle>
            <a:lvl1pPr marL="0" indent="0">
              <a:buNone/>
              <a:defRPr/>
            </a:lvl1pPr>
          </a:lstStyle>
          <a:p>
            <a:endParaRPr lang="en-US"/>
          </a:p>
        </p:txBody>
      </p:sp>
    </p:spTree>
    <p:extLst>
      <p:ext uri="{BB962C8B-B14F-4D97-AF65-F5344CB8AC3E}">
        <p14:creationId xmlns:p14="http://schemas.microsoft.com/office/powerpoint/2010/main" val="1499693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tack Header - Default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54811"/>
            <a:ext cx="12192000" cy="2899719"/>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Tree>
    <p:extLst>
      <p:ext uri="{BB962C8B-B14F-4D97-AF65-F5344CB8AC3E}">
        <p14:creationId xmlns:p14="http://schemas.microsoft.com/office/powerpoint/2010/main" val="3747962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ck Header - Default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1"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693502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tack Header - Move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54811"/>
            <a:ext cx="12192000" cy="2899719"/>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Tree>
    <p:extLst>
      <p:ext uri="{BB962C8B-B14F-4D97-AF65-F5344CB8AC3E}">
        <p14:creationId xmlns:p14="http://schemas.microsoft.com/office/powerpoint/2010/main" val="661976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ck Header - Move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1"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604389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Mo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DCB4A493-D943-CD47-8F4A-A2C8C4EEDA36}"/>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38760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Columns - Mo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609739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Image Right - Mo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B4464685-94AE-FD4C-9489-33B1DA71CC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9683" y="1629116"/>
            <a:ext cx="5282317" cy="5228883"/>
          </a:xfrm>
          <a:prstGeom prst="rect">
            <a:avLst/>
          </a:prstGeom>
        </p:spPr>
      </p:pic>
    </p:spTree>
    <p:extLst>
      <p:ext uri="{BB962C8B-B14F-4D97-AF65-F5344CB8AC3E}">
        <p14:creationId xmlns:p14="http://schemas.microsoft.com/office/powerpoint/2010/main" val="317105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Header - Dark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Title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7" name="Picture 6">
            <a:extLst>
              <a:ext uri="{FF2B5EF4-FFF2-40B4-BE49-F238E27FC236}">
                <a16:creationId xmlns:a16="http://schemas.microsoft.com/office/drawing/2014/main" id="{D3482D5F-EA80-3543-8491-C581CAE3C82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Tree>
    <p:extLst>
      <p:ext uri="{BB962C8B-B14F-4D97-AF65-F5344CB8AC3E}">
        <p14:creationId xmlns:p14="http://schemas.microsoft.com/office/powerpoint/2010/main" val="2351578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Image Left - Mo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4"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41564621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eatures - Mo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567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Stack Header - Sustain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6977" y="-710853"/>
            <a:ext cx="11863346" cy="2751637"/>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tx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Tree>
    <p:extLst>
      <p:ext uri="{BB962C8B-B14F-4D97-AF65-F5344CB8AC3E}">
        <p14:creationId xmlns:p14="http://schemas.microsoft.com/office/powerpoint/2010/main" val="1082982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ck Header - Sustain 02">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0"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2940465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Sustai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Title 1">
            <a:extLst>
              <a:ext uri="{FF2B5EF4-FFF2-40B4-BE49-F238E27FC236}">
                <a16:creationId xmlns:a16="http://schemas.microsoft.com/office/drawing/2014/main" id="{8A3853CF-6104-8943-8778-35B9C0BADFE8}"/>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CF9EE72E-395F-3540-81B3-C0CBAA55CACE}"/>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89552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Image Columns - Sustai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12002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Image Right - Sustai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8" name="Picture 7">
            <a:extLst>
              <a:ext uri="{FF2B5EF4-FFF2-40B4-BE49-F238E27FC236}">
                <a16:creationId xmlns:a16="http://schemas.microsoft.com/office/drawing/2014/main" id="{02AFF836-D093-FA4B-B413-58FDB2F106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9683" y="1629116"/>
            <a:ext cx="5282316" cy="5228883"/>
          </a:xfrm>
          <a:prstGeom prst="rect">
            <a:avLst/>
          </a:prstGeom>
        </p:spPr>
      </p:pic>
    </p:spTree>
    <p:extLst>
      <p:ext uri="{BB962C8B-B14F-4D97-AF65-F5344CB8AC3E}">
        <p14:creationId xmlns:p14="http://schemas.microsoft.com/office/powerpoint/2010/main" val="32753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Image Left - Sustai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3"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771157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eatures - Sustai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064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Stack Header - Buy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6977" y="-710853"/>
            <a:ext cx="11863346" cy="2751637"/>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tx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Tree>
    <p:extLst>
      <p:ext uri="{BB962C8B-B14F-4D97-AF65-F5344CB8AC3E}">
        <p14:creationId xmlns:p14="http://schemas.microsoft.com/office/powerpoint/2010/main" val="117374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 Light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F5CA92-BEEC-2B48-9F84-309A892B0F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254" y="605919"/>
            <a:ext cx="11253746" cy="6252081"/>
          </a:xfrm>
          <a:prstGeom prst="rect">
            <a:avLst/>
          </a:prstGeom>
        </p:spPr>
      </p:pic>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709738"/>
            <a:ext cx="4893089" cy="2852737"/>
          </a:xfrm>
        </p:spPr>
        <p:txBody>
          <a:bodyPr anchor="b"/>
          <a:lstStyle>
            <a:lvl1pPr>
              <a:defRPr sz="6000">
                <a:solidFill>
                  <a:schemeClr val="tx1"/>
                </a:solidFill>
              </a:defRPr>
            </a:lvl1pPr>
          </a:lstStyle>
          <a:p>
            <a:r>
              <a:rPr lang="en-US"/>
              <a:t>Subtitle goes here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4589463"/>
            <a:ext cx="4893089"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9" name="Picture 8">
            <a:extLst>
              <a:ext uri="{FF2B5EF4-FFF2-40B4-BE49-F238E27FC236}">
                <a16:creationId xmlns:a16="http://schemas.microsoft.com/office/drawing/2014/main" id="{2B3523CB-E5AA-0444-8F0D-8A6C1F766F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Tree>
    <p:extLst>
      <p:ext uri="{BB962C8B-B14F-4D97-AF65-F5344CB8AC3E}">
        <p14:creationId xmlns:p14="http://schemas.microsoft.com/office/powerpoint/2010/main" val="16892700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ck Header - Buy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0"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accent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2381129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Bu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Title 1">
            <a:extLst>
              <a:ext uri="{FF2B5EF4-FFF2-40B4-BE49-F238E27FC236}">
                <a16:creationId xmlns:a16="http://schemas.microsoft.com/office/drawing/2014/main" id="{8A3853CF-6104-8943-8778-35B9C0BADFE8}"/>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CF9EE72E-395F-3540-81B3-C0CBAA55CACE}"/>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96184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 Columns - Bu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2618117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Image Right - Bu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8" name="Picture 7">
            <a:extLst>
              <a:ext uri="{FF2B5EF4-FFF2-40B4-BE49-F238E27FC236}">
                <a16:creationId xmlns:a16="http://schemas.microsoft.com/office/drawing/2014/main" id="{02AFF836-D093-FA4B-B413-58FDB2F106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9683" y="1629116"/>
            <a:ext cx="5282316" cy="5228883"/>
          </a:xfrm>
          <a:prstGeom prst="rect">
            <a:avLst/>
          </a:prstGeom>
        </p:spPr>
      </p:pic>
    </p:spTree>
    <p:extLst>
      <p:ext uri="{BB962C8B-B14F-4D97-AF65-F5344CB8AC3E}">
        <p14:creationId xmlns:p14="http://schemas.microsoft.com/office/powerpoint/2010/main" val="3981837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Image Left - Bu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3"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607650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s - Bu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299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Stack Header - Finance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54811"/>
            <a:ext cx="12192000" cy="2899719"/>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Tree>
    <p:extLst>
      <p:ext uri="{BB962C8B-B14F-4D97-AF65-F5344CB8AC3E}">
        <p14:creationId xmlns:p14="http://schemas.microsoft.com/office/powerpoint/2010/main" val="1362636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ck Header - Finance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1"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4539013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Financ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DCB4A493-D943-CD47-8F4A-A2C8C4EEDA36}"/>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48660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Columns - Financ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303713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Header - Light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tx1"/>
                </a:solidFill>
              </a:defRPr>
            </a:lvl1pPr>
          </a:lstStyle>
          <a:p>
            <a:r>
              <a:rPr lang="en-US"/>
              <a:t>Title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7" name="Picture 6">
            <a:extLst>
              <a:ext uri="{FF2B5EF4-FFF2-40B4-BE49-F238E27FC236}">
                <a16:creationId xmlns:a16="http://schemas.microsoft.com/office/drawing/2014/main" id="{D3482D5F-EA80-3543-8491-C581CAE3C82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Tree>
    <p:extLst>
      <p:ext uri="{BB962C8B-B14F-4D97-AF65-F5344CB8AC3E}">
        <p14:creationId xmlns:p14="http://schemas.microsoft.com/office/powerpoint/2010/main" val="7736860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Right - Financ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B4464685-94AE-FD4C-9489-33B1DA71CC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9683" y="1629116"/>
            <a:ext cx="5282317" cy="5228883"/>
          </a:xfrm>
          <a:prstGeom prst="rect">
            <a:avLst/>
          </a:prstGeom>
        </p:spPr>
      </p:pic>
    </p:spTree>
    <p:extLst>
      <p:ext uri="{BB962C8B-B14F-4D97-AF65-F5344CB8AC3E}">
        <p14:creationId xmlns:p14="http://schemas.microsoft.com/office/powerpoint/2010/main" val="24767880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Image Left - Financ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4"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577065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eatures - Financ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838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Stack Header - Governance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6977" y="-710853"/>
            <a:ext cx="11863346" cy="2751637"/>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tx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Tree>
    <p:extLst>
      <p:ext uri="{BB962C8B-B14F-4D97-AF65-F5344CB8AC3E}">
        <p14:creationId xmlns:p14="http://schemas.microsoft.com/office/powerpoint/2010/main" val="3941435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ck Header - Governance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0"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accent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626062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 Governanc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Title 1">
            <a:extLst>
              <a:ext uri="{FF2B5EF4-FFF2-40B4-BE49-F238E27FC236}">
                <a16:creationId xmlns:a16="http://schemas.microsoft.com/office/drawing/2014/main" id="{8A3853CF-6104-8943-8778-35B9C0BADFE8}"/>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CF9EE72E-395F-3540-81B3-C0CBAA55CACE}"/>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982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nd Image Columns - Governanc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2842298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nd Image Right - Governanc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8" name="Picture 7">
            <a:extLst>
              <a:ext uri="{FF2B5EF4-FFF2-40B4-BE49-F238E27FC236}">
                <a16:creationId xmlns:a16="http://schemas.microsoft.com/office/drawing/2014/main" id="{02AFF836-D093-FA4B-B413-58FDB2F106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9683" y="1629116"/>
            <a:ext cx="5282316" cy="5228883"/>
          </a:xfrm>
          <a:prstGeom prst="rect">
            <a:avLst/>
          </a:prstGeom>
        </p:spPr>
      </p:pic>
    </p:spTree>
    <p:extLst>
      <p:ext uri="{BB962C8B-B14F-4D97-AF65-F5344CB8AC3E}">
        <p14:creationId xmlns:p14="http://schemas.microsoft.com/office/powerpoint/2010/main" val="3302584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nd Image Left - Governanc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3"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946758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eatures - Governanc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tx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34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7" name="Picture 6">
            <a:extLst>
              <a:ext uri="{FF2B5EF4-FFF2-40B4-BE49-F238E27FC236}">
                <a16:creationId xmlns:a16="http://schemas.microsoft.com/office/drawing/2014/main" id="{D3482D5F-EA80-3543-8491-C581CAE3C82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8" name="Title 1">
            <a:extLst>
              <a:ext uri="{FF2B5EF4-FFF2-40B4-BE49-F238E27FC236}">
                <a16:creationId xmlns:a16="http://schemas.microsoft.com/office/drawing/2014/main" id="{72D0428C-6427-1F4A-8CB7-ACB7203D5E4E}"/>
              </a:ext>
            </a:extLst>
          </p:cNvPr>
          <p:cNvSpPr>
            <a:spLocks noGrp="1"/>
          </p:cNvSpPr>
          <p:nvPr>
            <p:ph type="title" hasCustomPrompt="1"/>
          </p:nvPr>
        </p:nvSpPr>
        <p:spPr>
          <a:xfrm>
            <a:off x="831850" y="1709738"/>
            <a:ext cx="4893089" cy="2852737"/>
          </a:xfrm>
        </p:spPr>
        <p:txBody>
          <a:bodyPr anchor="b"/>
          <a:lstStyle>
            <a:lvl1pPr>
              <a:defRPr sz="6000">
                <a:solidFill>
                  <a:schemeClr val="bg1"/>
                </a:solidFill>
              </a:defRPr>
            </a:lvl1pPr>
          </a:lstStyle>
          <a:p>
            <a:r>
              <a:rPr lang="en-US"/>
              <a:t>Subtitle goes here</a:t>
            </a:r>
          </a:p>
        </p:txBody>
      </p:sp>
      <p:sp>
        <p:nvSpPr>
          <p:cNvPr id="9" name="Text Placeholder 2">
            <a:extLst>
              <a:ext uri="{FF2B5EF4-FFF2-40B4-BE49-F238E27FC236}">
                <a16:creationId xmlns:a16="http://schemas.microsoft.com/office/drawing/2014/main" id="{12425DF2-E79E-D046-B56B-8ACF985B7B6B}"/>
              </a:ext>
            </a:extLst>
          </p:cNvPr>
          <p:cNvSpPr>
            <a:spLocks noGrp="1"/>
          </p:cNvSpPr>
          <p:nvPr>
            <p:ph type="body" idx="1"/>
          </p:nvPr>
        </p:nvSpPr>
        <p:spPr>
          <a:xfrm>
            <a:off x="831850" y="4589463"/>
            <a:ext cx="4893089"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EBA8F9EC-001E-DE41-BB30-FABA05D2D324}"/>
              </a:ext>
            </a:extLst>
          </p:cNvPr>
          <p:cNvSpPr>
            <a:spLocks noGrp="1"/>
          </p:cNvSpPr>
          <p:nvPr>
            <p:ph type="body" idx="10"/>
          </p:nvPr>
        </p:nvSpPr>
        <p:spPr>
          <a:xfrm>
            <a:off x="6460710" y="1842772"/>
            <a:ext cx="4893089" cy="431302"/>
          </a:xfrm>
        </p:spPr>
        <p:txBody>
          <a:bodyPr anchor="t">
            <a:normAutofit/>
          </a:bodyPr>
          <a:lstStyle>
            <a:lvl1pPr marL="0" indent="0">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84C012DF-AAE3-8946-ABCA-93C6E15C20AF}"/>
              </a:ext>
            </a:extLst>
          </p:cNvPr>
          <p:cNvSpPr>
            <a:spLocks noGrp="1"/>
          </p:cNvSpPr>
          <p:nvPr>
            <p:ph type="body" idx="11" hasCustomPrompt="1"/>
          </p:nvPr>
        </p:nvSpPr>
        <p:spPr>
          <a:xfrm>
            <a:off x="6460710" y="1297453"/>
            <a:ext cx="4893090" cy="614059"/>
          </a:xfrm>
        </p:spPr>
        <p:txBody>
          <a:bodyPr anchor="t">
            <a:noAutofit/>
          </a:bodyPr>
          <a:lstStyle>
            <a:lvl1pPr marL="0" indent="0">
              <a:buNone/>
              <a:defRPr sz="20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cxnSp>
        <p:nvCxnSpPr>
          <p:cNvPr id="5" name="Straight Connector 4">
            <a:extLst>
              <a:ext uri="{FF2B5EF4-FFF2-40B4-BE49-F238E27FC236}">
                <a16:creationId xmlns:a16="http://schemas.microsoft.com/office/drawing/2014/main" id="{46F9817A-8C80-884C-9271-E5738EC3F841}"/>
              </a:ext>
            </a:extLst>
          </p:cNvPr>
          <p:cNvCxnSpPr>
            <a:cxnSpLocks/>
          </p:cNvCxnSpPr>
          <p:nvPr userDrawn="1"/>
        </p:nvCxnSpPr>
        <p:spPr>
          <a:xfrm>
            <a:off x="6460710" y="2369488"/>
            <a:ext cx="489308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29E22B80-348A-B94F-AD79-50A220D544D4}"/>
              </a:ext>
            </a:extLst>
          </p:cNvPr>
          <p:cNvSpPr>
            <a:spLocks noGrp="1"/>
          </p:cNvSpPr>
          <p:nvPr>
            <p:ph type="body" idx="12"/>
          </p:nvPr>
        </p:nvSpPr>
        <p:spPr>
          <a:xfrm>
            <a:off x="6460710" y="3051370"/>
            <a:ext cx="4893089" cy="431302"/>
          </a:xfrm>
        </p:spPr>
        <p:txBody>
          <a:bodyPr anchor="t">
            <a:normAutofit/>
          </a:bodyPr>
          <a:lstStyle>
            <a:lvl1pPr marL="0" indent="0">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40D1BAEB-E8D7-8C43-94F6-67D1A438D263}"/>
              </a:ext>
            </a:extLst>
          </p:cNvPr>
          <p:cNvSpPr>
            <a:spLocks noGrp="1"/>
          </p:cNvSpPr>
          <p:nvPr>
            <p:ph type="body" idx="13" hasCustomPrompt="1"/>
          </p:nvPr>
        </p:nvSpPr>
        <p:spPr>
          <a:xfrm>
            <a:off x="6460710" y="2506051"/>
            <a:ext cx="4893090" cy="614059"/>
          </a:xfrm>
        </p:spPr>
        <p:txBody>
          <a:bodyPr anchor="t">
            <a:noAutofit/>
          </a:bodyPr>
          <a:lstStyle>
            <a:lvl1pPr marL="0" indent="0">
              <a:buNone/>
              <a:defRPr sz="20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cxnSp>
        <p:nvCxnSpPr>
          <p:cNvPr id="21" name="Straight Connector 20">
            <a:extLst>
              <a:ext uri="{FF2B5EF4-FFF2-40B4-BE49-F238E27FC236}">
                <a16:creationId xmlns:a16="http://schemas.microsoft.com/office/drawing/2014/main" id="{1654CE04-7313-6444-87C0-C2A44D0E0ADC}"/>
              </a:ext>
            </a:extLst>
          </p:cNvPr>
          <p:cNvCxnSpPr>
            <a:cxnSpLocks/>
          </p:cNvCxnSpPr>
          <p:nvPr userDrawn="1"/>
        </p:nvCxnSpPr>
        <p:spPr>
          <a:xfrm>
            <a:off x="6460710" y="3578086"/>
            <a:ext cx="489308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04D2E4E6-E668-A14F-B9AE-16068C88FCD8}"/>
              </a:ext>
            </a:extLst>
          </p:cNvPr>
          <p:cNvSpPr>
            <a:spLocks noGrp="1"/>
          </p:cNvSpPr>
          <p:nvPr>
            <p:ph type="body" idx="14"/>
          </p:nvPr>
        </p:nvSpPr>
        <p:spPr>
          <a:xfrm>
            <a:off x="6460710" y="4266280"/>
            <a:ext cx="4893089" cy="431302"/>
          </a:xfrm>
        </p:spPr>
        <p:txBody>
          <a:bodyPr anchor="t">
            <a:normAutofit/>
          </a:bodyPr>
          <a:lstStyle>
            <a:lvl1pPr marL="0" indent="0">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3" name="Text Placeholder 2">
            <a:extLst>
              <a:ext uri="{FF2B5EF4-FFF2-40B4-BE49-F238E27FC236}">
                <a16:creationId xmlns:a16="http://schemas.microsoft.com/office/drawing/2014/main" id="{F99A01E7-9C01-CF4D-A031-44A9CB21A1BA}"/>
              </a:ext>
            </a:extLst>
          </p:cNvPr>
          <p:cNvSpPr>
            <a:spLocks noGrp="1"/>
          </p:cNvSpPr>
          <p:nvPr>
            <p:ph type="body" idx="15" hasCustomPrompt="1"/>
          </p:nvPr>
        </p:nvSpPr>
        <p:spPr>
          <a:xfrm>
            <a:off x="6460710" y="3720961"/>
            <a:ext cx="4893090" cy="614059"/>
          </a:xfrm>
        </p:spPr>
        <p:txBody>
          <a:bodyPr anchor="t">
            <a:noAutofit/>
          </a:bodyPr>
          <a:lstStyle>
            <a:lvl1pPr marL="0" indent="0">
              <a:buNone/>
              <a:defRPr sz="20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cxnSp>
        <p:nvCxnSpPr>
          <p:cNvPr id="24" name="Straight Connector 23">
            <a:extLst>
              <a:ext uri="{FF2B5EF4-FFF2-40B4-BE49-F238E27FC236}">
                <a16:creationId xmlns:a16="http://schemas.microsoft.com/office/drawing/2014/main" id="{77E07601-3579-9D47-B741-C97F3F120E9E}"/>
              </a:ext>
            </a:extLst>
          </p:cNvPr>
          <p:cNvCxnSpPr>
            <a:cxnSpLocks/>
          </p:cNvCxnSpPr>
          <p:nvPr userDrawn="1"/>
        </p:nvCxnSpPr>
        <p:spPr>
          <a:xfrm>
            <a:off x="6460710" y="4792996"/>
            <a:ext cx="489308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9B1B1865-4A31-9B4B-99F5-DE33B1FEAA9C}"/>
              </a:ext>
            </a:extLst>
          </p:cNvPr>
          <p:cNvSpPr>
            <a:spLocks noGrp="1"/>
          </p:cNvSpPr>
          <p:nvPr>
            <p:ph type="body" idx="16"/>
          </p:nvPr>
        </p:nvSpPr>
        <p:spPr>
          <a:xfrm>
            <a:off x="6460710" y="5481190"/>
            <a:ext cx="4893089" cy="431302"/>
          </a:xfrm>
        </p:spPr>
        <p:txBody>
          <a:bodyPr anchor="t">
            <a:normAutofit/>
          </a:bodyPr>
          <a:lstStyle>
            <a:lvl1pPr marL="0" indent="0">
              <a:buNone/>
              <a:defRPr sz="1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Text Placeholder 2">
            <a:extLst>
              <a:ext uri="{FF2B5EF4-FFF2-40B4-BE49-F238E27FC236}">
                <a16:creationId xmlns:a16="http://schemas.microsoft.com/office/drawing/2014/main" id="{B0F13CF8-BDDA-2A48-9CD6-772F5A764480}"/>
              </a:ext>
            </a:extLst>
          </p:cNvPr>
          <p:cNvSpPr>
            <a:spLocks noGrp="1"/>
          </p:cNvSpPr>
          <p:nvPr>
            <p:ph type="body" idx="17" hasCustomPrompt="1"/>
          </p:nvPr>
        </p:nvSpPr>
        <p:spPr>
          <a:xfrm>
            <a:off x="6460710" y="4935871"/>
            <a:ext cx="4893090" cy="614059"/>
          </a:xfrm>
        </p:spPr>
        <p:txBody>
          <a:bodyPr anchor="t">
            <a:noAutofit/>
          </a:bodyPr>
          <a:lstStyle>
            <a:lvl1pPr marL="0" indent="0">
              <a:buNone/>
              <a:defRPr sz="20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cxnSp>
        <p:nvCxnSpPr>
          <p:cNvPr id="27" name="Straight Connector 26">
            <a:extLst>
              <a:ext uri="{FF2B5EF4-FFF2-40B4-BE49-F238E27FC236}">
                <a16:creationId xmlns:a16="http://schemas.microsoft.com/office/drawing/2014/main" id="{876F285E-C1EE-0745-BE01-3759BF671091}"/>
              </a:ext>
            </a:extLst>
          </p:cNvPr>
          <p:cNvCxnSpPr>
            <a:cxnSpLocks/>
          </p:cNvCxnSpPr>
          <p:nvPr userDrawn="1"/>
        </p:nvCxnSpPr>
        <p:spPr>
          <a:xfrm>
            <a:off x="6460710" y="6007906"/>
            <a:ext cx="489308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1138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Stack Header - Make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54811"/>
            <a:ext cx="12192000" cy="2899719"/>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Tree>
    <p:extLst>
      <p:ext uri="{BB962C8B-B14F-4D97-AF65-F5344CB8AC3E}">
        <p14:creationId xmlns:p14="http://schemas.microsoft.com/office/powerpoint/2010/main" val="35205976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ck Header - Make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1"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1780536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 Mak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DCB4A493-D943-CD47-8F4A-A2C8C4EEDA36}"/>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96594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Columns - Mak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1621538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and Image Right - Mak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B4464685-94AE-FD4C-9489-33B1DA71CC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9683" y="1629116"/>
            <a:ext cx="5282317" cy="5228883"/>
          </a:xfrm>
          <a:prstGeom prst="rect">
            <a:avLst/>
          </a:prstGeom>
        </p:spPr>
      </p:pic>
    </p:spTree>
    <p:extLst>
      <p:ext uri="{BB962C8B-B14F-4D97-AF65-F5344CB8AC3E}">
        <p14:creationId xmlns:p14="http://schemas.microsoft.com/office/powerpoint/2010/main" val="29782624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Image Left - Mak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4"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5904587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eatures - Mak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904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Stack Header - Network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54811"/>
            <a:ext cx="12192000" cy="2899719"/>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Tree>
    <p:extLst>
      <p:ext uri="{BB962C8B-B14F-4D97-AF65-F5344CB8AC3E}">
        <p14:creationId xmlns:p14="http://schemas.microsoft.com/office/powerpoint/2010/main" val="1602560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ack Header - Network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1"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9199048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Netwo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DCB4A493-D943-CD47-8F4A-A2C8C4EEDA36}"/>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92860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5"/>
          </a:xfrm>
          <a:prstGeom prst="rect">
            <a:avLst/>
          </a:prstGeom>
        </p:spPr>
      </p:pic>
      <p:pic>
        <p:nvPicPr>
          <p:cNvPr id="7" name="Picture 6">
            <a:extLst>
              <a:ext uri="{FF2B5EF4-FFF2-40B4-BE49-F238E27FC236}">
                <a16:creationId xmlns:a16="http://schemas.microsoft.com/office/drawing/2014/main" id="{D3482D5F-EA80-3543-8491-C581CAE3C82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8" name="Title 1">
            <a:extLst>
              <a:ext uri="{FF2B5EF4-FFF2-40B4-BE49-F238E27FC236}">
                <a16:creationId xmlns:a16="http://schemas.microsoft.com/office/drawing/2014/main" id="{72D0428C-6427-1F4A-8CB7-ACB7203D5E4E}"/>
              </a:ext>
            </a:extLst>
          </p:cNvPr>
          <p:cNvSpPr>
            <a:spLocks noGrp="1"/>
          </p:cNvSpPr>
          <p:nvPr>
            <p:ph type="title" hasCustomPrompt="1"/>
          </p:nvPr>
        </p:nvSpPr>
        <p:spPr>
          <a:xfrm>
            <a:off x="831850" y="1709738"/>
            <a:ext cx="4893089" cy="2852737"/>
          </a:xfrm>
        </p:spPr>
        <p:txBody>
          <a:bodyPr anchor="b"/>
          <a:lstStyle>
            <a:lvl1pPr>
              <a:defRPr sz="6000">
                <a:solidFill>
                  <a:schemeClr val="tx1"/>
                </a:solidFill>
              </a:defRPr>
            </a:lvl1pPr>
          </a:lstStyle>
          <a:p>
            <a:r>
              <a:rPr lang="en-US"/>
              <a:t>Subtitle goes here</a:t>
            </a:r>
          </a:p>
        </p:txBody>
      </p:sp>
      <p:sp>
        <p:nvSpPr>
          <p:cNvPr id="9" name="Text Placeholder 2">
            <a:extLst>
              <a:ext uri="{FF2B5EF4-FFF2-40B4-BE49-F238E27FC236}">
                <a16:creationId xmlns:a16="http://schemas.microsoft.com/office/drawing/2014/main" id="{12425DF2-E79E-D046-B56B-8ACF985B7B6B}"/>
              </a:ext>
            </a:extLst>
          </p:cNvPr>
          <p:cNvSpPr>
            <a:spLocks noGrp="1"/>
          </p:cNvSpPr>
          <p:nvPr>
            <p:ph type="body" idx="1"/>
          </p:nvPr>
        </p:nvSpPr>
        <p:spPr>
          <a:xfrm>
            <a:off x="831850" y="4589463"/>
            <a:ext cx="4893089"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EBA8F9EC-001E-DE41-BB30-FABA05D2D324}"/>
              </a:ext>
            </a:extLst>
          </p:cNvPr>
          <p:cNvSpPr>
            <a:spLocks noGrp="1"/>
          </p:cNvSpPr>
          <p:nvPr>
            <p:ph type="body" idx="10"/>
          </p:nvPr>
        </p:nvSpPr>
        <p:spPr>
          <a:xfrm>
            <a:off x="6460710" y="1842772"/>
            <a:ext cx="4893089" cy="431302"/>
          </a:xfrm>
        </p:spPr>
        <p:txBody>
          <a:bodyPr anchor="t">
            <a:normAutofit/>
          </a:bodyPr>
          <a:lstStyle>
            <a:lvl1pPr marL="0" indent="0">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84C012DF-AAE3-8946-ABCA-93C6E15C20AF}"/>
              </a:ext>
            </a:extLst>
          </p:cNvPr>
          <p:cNvSpPr>
            <a:spLocks noGrp="1"/>
          </p:cNvSpPr>
          <p:nvPr>
            <p:ph type="body" idx="11" hasCustomPrompt="1"/>
          </p:nvPr>
        </p:nvSpPr>
        <p:spPr>
          <a:xfrm>
            <a:off x="6460710" y="1297453"/>
            <a:ext cx="4893090" cy="614059"/>
          </a:xfrm>
        </p:spPr>
        <p:txBody>
          <a:bodyPr anchor="t">
            <a:noAutofit/>
          </a:bodyPr>
          <a:lstStyle>
            <a:lvl1pPr marL="0" indent="0">
              <a:buNone/>
              <a:defRPr sz="20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cxnSp>
        <p:nvCxnSpPr>
          <p:cNvPr id="5" name="Straight Connector 4">
            <a:extLst>
              <a:ext uri="{FF2B5EF4-FFF2-40B4-BE49-F238E27FC236}">
                <a16:creationId xmlns:a16="http://schemas.microsoft.com/office/drawing/2014/main" id="{46F9817A-8C80-884C-9271-E5738EC3F841}"/>
              </a:ext>
            </a:extLst>
          </p:cNvPr>
          <p:cNvCxnSpPr>
            <a:cxnSpLocks/>
          </p:cNvCxnSpPr>
          <p:nvPr userDrawn="1"/>
        </p:nvCxnSpPr>
        <p:spPr>
          <a:xfrm>
            <a:off x="6460710" y="2369488"/>
            <a:ext cx="4893089" cy="0"/>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29E22B80-348A-B94F-AD79-50A220D544D4}"/>
              </a:ext>
            </a:extLst>
          </p:cNvPr>
          <p:cNvSpPr>
            <a:spLocks noGrp="1"/>
          </p:cNvSpPr>
          <p:nvPr>
            <p:ph type="body" idx="12"/>
          </p:nvPr>
        </p:nvSpPr>
        <p:spPr>
          <a:xfrm>
            <a:off x="6460710" y="3051370"/>
            <a:ext cx="4893089" cy="431302"/>
          </a:xfrm>
        </p:spPr>
        <p:txBody>
          <a:bodyPr anchor="t">
            <a:normAutofit/>
          </a:bodyPr>
          <a:lstStyle>
            <a:lvl1pPr marL="0" indent="0">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40D1BAEB-E8D7-8C43-94F6-67D1A438D263}"/>
              </a:ext>
            </a:extLst>
          </p:cNvPr>
          <p:cNvSpPr>
            <a:spLocks noGrp="1"/>
          </p:cNvSpPr>
          <p:nvPr>
            <p:ph type="body" idx="13" hasCustomPrompt="1"/>
          </p:nvPr>
        </p:nvSpPr>
        <p:spPr>
          <a:xfrm>
            <a:off x="6460710" y="2506051"/>
            <a:ext cx="4893090" cy="614059"/>
          </a:xfrm>
        </p:spPr>
        <p:txBody>
          <a:bodyPr anchor="t">
            <a:noAutofit/>
          </a:bodyPr>
          <a:lstStyle>
            <a:lvl1pPr marL="0" indent="0">
              <a:buNone/>
              <a:defRPr sz="20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cxnSp>
        <p:nvCxnSpPr>
          <p:cNvPr id="21" name="Straight Connector 20">
            <a:extLst>
              <a:ext uri="{FF2B5EF4-FFF2-40B4-BE49-F238E27FC236}">
                <a16:creationId xmlns:a16="http://schemas.microsoft.com/office/drawing/2014/main" id="{1654CE04-7313-6444-87C0-C2A44D0E0ADC}"/>
              </a:ext>
            </a:extLst>
          </p:cNvPr>
          <p:cNvCxnSpPr>
            <a:cxnSpLocks/>
          </p:cNvCxnSpPr>
          <p:nvPr userDrawn="1"/>
        </p:nvCxnSpPr>
        <p:spPr>
          <a:xfrm>
            <a:off x="6460710" y="3578086"/>
            <a:ext cx="4893089" cy="0"/>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04D2E4E6-E668-A14F-B9AE-16068C88FCD8}"/>
              </a:ext>
            </a:extLst>
          </p:cNvPr>
          <p:cNvSpPr>
            <a:spLocks noGrp="1"/>
          </p:cNvSpPr>
          <p:nvPr>
            <p:ph type="body" idx="14"/>
          </p:nvPr>
        </p:nvSpPr>
        <p:spPr>
          <a:xfrm>
            <a:off x="6460710" y="4266280"/>
            <a:ext cx="4893089" cy="431302"/>
          </a:xfrm>
        </p:spPr>
        <p:txBody>
          <a:bodyPr anchor="t">
            <a:normAutofit/>
          </a:bodyPr>
          <a:lstStyle>
            <a:lvl1pPr marL="0" indent="0">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3" name="Text Placeholder 2">
            <a:extLst>
              <a:ext uri="{FF2B5EF4-FFF2-40B4-BE49-F238E27FC236}">
                <a16:creationId xmlns:a16="http://schemas.microsoft.com/office/drawing/2014/main" id="{F99A01E7-9C01-CF4D-A031-44A9CB21A1BA}"/>
              </a:ext>
            </a:extLst>
          </p:cNvPr>
          <p:cNvSpPr>
            <a:spLocks noGrp="1"/>
          </p:cNvSpPr>
          <p:nvPr>
            <p:ph type="body" idx="15" hasCustomPrompt="1"/>
          </p:nvPr>
        </p:nvSpPr>
        <p:spPr>
          <a:xfrm>
            <a:off x="6460710" y="3720961"/>
            <a:ext cx="4893090" cy="614059"/>
          </a:xfrm>
        </p:spPr>
        <p:txBody>
          <a:bodyPr anchor="t">
            <a:noAutofit/>
          </a:bodyPr>
          <a:lstStyle>
            <a:lvl1pPr marL="0" indent="0">
              <a:buNone/>
              <a:defRPr sz="20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cxnSp>
        <p:nvCxnSpPr>
          <p:cNvPr id="24" name="Straight Connector 23">
            <a:extLst>
              <a:ext uri="{FF2B5EF4-FFF2-40B4-BE49-F238E27FC236}">
                <a16:creationId xmlns:a16="http://schemas.microsoft.com/office/drawing/2014/main" id="{77E07601-3579-9D47-B741-C97F3F120E9E}"/>
              </a:ext>
            </a:extLst>
          </p:cNvPr>
          <p:cNvCxnSpPr>
            <a:cxnSpLocks/>
          </p:cNvCxnSpPr>
          <p:nvPr userDrawn="1"/>
        </p:nvCxnSpPr>
        <p:spPr>
          <a:xfrm>
            <a:off x="6460710" y="4792996"/>
            <a:ext cx="4893089" cy="0"/>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9B1B1865-4A31-9B4B-99F5-DE33B1FEAA9C}"/>
              </a:ext>
            </a:extLst>
          </p:cNvPr>
          <p:cNvSpPr>
            <a:spLocks noGrp="1"/>
          </p:cNvSpPr>
          <p:nvPr>
            <p:ph type="body" idx="16"/>
          </p:nvPr>
        </p:nvSpPr>
        <p:spPr>
          <a:xfrm>
            <a:off x="6460710" y="5481190"/>
            <a:ext cx="4893089" cy="431302"/>
          </a:xfrm>
        </p:spPr>
        <p:txBody>
          <a:bodyPr anchor="t">
            <a:normAutofit/>
          </a:bodyPr>
          <a:lstStyle>
            <a:lvl1pPr marL="0" indent="0">
              <a:buNone/>
              <a:defRPr sz="1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Text Placeholder 2">
            <a:extLst>
              <a:ext uri="{FF2B5EF4-FFF2-40B4-BE49-F238E27FC236}">
                <a16:creationId xmlns:a16="http://schemas.microsoft.com/office/drawing/2014/main" id="{B0F13CF8-BDDA-2A48-9CD6-772F5A764480}"/>
              </a:ext>
            </a:extLst>
          </p:cNvPr>
          <p:cNvSpPr>
            <a:spLocks noGrp="1"/>
          </p:cNvSpPr>
          <p:nvPr>
            <p:ph type="body" idx="17" hasCustomPrompt="1"/>
          </p:nvPr>
        </p:nvSpPr>
        <p:spPr>
          <a:xfrm>
            <a:off x="6460710" y="4935871"/>
            <a:ext cx="4893090" cy="614059"/>
          </a:xfrm>
        </p:spPr>
        <p:txBody>
          <a:bodyPr anchor="t">
            <a:noAutofit/>
          </a:bodyPr>
          <a:lstStyle>
            <a:lvl1pPr marL="0" indent="0">
              <a:buNone/>
              <a:defRPr sz="2000" b="0" i="0">
                <a:solidFill>
                  <a:schemeClr val="tx2"/>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cxnSp>
        <p:nvCxnSpPr>
          <p:cNvPr id="27" name="Straight Connector 26">
            <a:extLst>
              <a:ext uri="{FF2B5EF4-FFF2-40B4-BE49-F238E27FC236}">
                <a16:creationId xmlns:a16="http://schemas.microsoft.com/office/drawing/2014/main" id="{876F285E-C1EE-0745-BE01-3759BF671091}"/>
              </a:ext>
            </a:extLst>
          </p:cNvPr>
          <p:cNvCxnSpPr>
            <a:cxnSpLocks/>
          </p:cNvCxnSpPr>
          <p:nvPr userDrawn="1"/>
        </p:nvCxnSpPr>
        <p:spPr>
          <a:xfrm>
            <a:off x="6460710" y="6007906"/>
            <a:ext cx="4893089" cy="0"/>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8489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Columns - Netwo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10995056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Image Right - Netwo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B4464685-94AE-FD4C-9489-33B1DA71CC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9683" y="1629116"/>
            <a:ext cx="5282317" cy="5228883"/>
          </a:xfrm>
          <a:prstGeom prst="rect">
            <a:avLst/>
          </a:prstGeom>
        </p:spPr>
      </p:pic>
    </p:spTree>
    <p:extLst>
      <p:ext uri="{BB962C8B-B14F-4D97-AF65-F5344CB8AC3E}">
        <p14:creationId xmlns:p14="http://schemas.microsoft.com/office/powerpoint/2010/main" val="2920550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Image Left - Netwo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4"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27767376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eatures - Netwo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502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Stack Header - Product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54811"/>
            <a:ext cx="12192000" cy="2899719"/>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Tree>
    <p:extLst>
      <p:ext uri="{BB962C8B-B14F-4D97-AF65-F5344CB8AC3E}">
        <p14:creationId xmlns:p14="http://schemas.microsoft.com/office/powerpoint/2010/main" val="27859541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ack Header - Product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1"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6544337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Produc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DCB4A493-D943-CD47-8F4A-A2C8C4EEDA36}"/>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838107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Columns - Produc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21551854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and Image Right - Produc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B4464685-94AE-FD4C-9489-33B1DA71CC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9683" y="1629116"/>
            <a:ext cx="5282317" cy="5228883"/>
          </a:xfrm>
          <a:prstGeom prst="rect">
            <a:avLst/>
          </a:prstGeom>
        </p:spPr>
      </p:pic>
    </p:spTree>
    <p:extLst>
      <p:ext uri="{BB962C8B-B14F-4D97-AF65-F5344CB8AC3E}">
        <p14:creationId xmlns:p14="http://schemas.microsoft.com/office/powerpoint/2010/main" val="2342856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and Image Left - Produc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4"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87011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6" name="Picture 5">
            <a:extLst>
              <a:ext uri="{FF2B5EF4-FFF2-40B4-BE49-F238E27FC236}">
                <a16:creationId xmlns:a16="http://schemas.microsoft.com/office/drawing/2014/main" id="{1A1F2D00-8147-F847-889E-CD2449B14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7733"/>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DCB4A493-D943-CD47-8F4A-A2C8C4EEDA36}"/>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112400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eatures - Produc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5753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Stack Header - Sell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54811"/>
            <a:ext cx="12192000" cy="2899719"/>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Tree>
    <p:extLst>
      <p:ext uri="{BB962C8B-B14F-4D97-AF65-F5344CB8AC3E}">
        <p14:creationId xmlns:p14="http://schemas.microsoft.com/office/powerpoint/2010/main" val="38825661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ck Header - Sell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1"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1111782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Sel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49" y="1755083"/>
            <a:ext cx="10521951"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DCB4A493-D943-CD47-8F4A-A2C8C4EEDA36}"/>
              </a:ext>
            </a:extLst>
          </p:cNvPr>
          <p:cNvSpPr>
            <a:spLocks noGrp="1"/>
          </p:cNvSpPr>
          <p:nvPr>
            <p:ph type="body" idx="1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766647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Columns - Sel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4432142"/>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6240BB74-A541-1C4D-AA06-B9A28212A175}"/>
              </a:ext>
            </a:extLst>
          </p:cNvPr>
          <p:cNvSpPr>
            <a:spLocks noGrp="1"/>
          </p:cNvSpPr>
          <p:nvPr>
            <p:ph type="pic" sz="quarter" idx="11"/>
          </p:nvPr>
        </p:nvSpPr>
        <p:spPr>
          <a:xfrm>
            <a:off x="838200" y="1755084"/>
            <a:ext cx="4886325" cy="2473325"/>
          </a:xfrm>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5AF24046-A447-8842-9E76-6DDC1B2D7A37}"/>
              </a:ext>
            </a:extLst>
          </p:cNvPr>
          <p:cNvSpPr>
            <a:spLocks noGrp="1"/>
          </p:cNvSpPr>
          <p:nvPr>
            <p:ph type="body" idx="12"/>
          </p:nvPr>
        </p:nvSpPr>
        <p:spPr>
          <a:xfrm>
            <a:off x="6461125" y="5133665"/>
            <a:ext cx="4893089" cy="936213"/>
          </a:xfrm>
        </p:spPr>
        <p:txBody>
          <a:bodyPr anchor="t">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F2046C63-1CBD-D441-9B78-8B23ABE67B3B}"/>
              </a:ext>
            </a:extLst>
          </p:cNvPr>
          <p:cNvSpPr>
            <a:spLocks noGrp="1"/>
          </p:cNvSpPr>
          <p:nvPr>
            <p:ph type="body" idx="13" hasCustomPrompt="1"/>
          </p:nvPr>
        </p:nvSpPr>
        <p:spPr>
          <a:xfrm>
            <a:off x="6461125" y="4432142"/>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2" name="Picture Placeholder 3">
            <a:extLst>
              <a:ext uri="{FF2B5EF4-FFF2-40B4-BE49-F238E27FC236}">
                <a16:creationId xmlns:a16="http://schemas.microsoft.com/office/drawing/2014/main" id="{56163515-E497-184B-873E-C1E31756B827}"/>
              </a:ext>
            </a:extLst>
          </p:cNvPr>
          <p:cNvSpPr>
            <a:spLocks noGrp="1"/>
          </p:cNvSpPr>
          <p:nvPr>
            <p:ph type="pic" sz="quarter" idx="14"/>
          </p:nvPr>
        </p:nvSpPr>
        <p:spPr>
          <a:xfrm>
            <a:off x="6467475" y="1755084"/>
            <a:ext cx="4886325" cy="2473325"/>
          </a:xfrm>
        </p:spPr>
        <p:txBody>
          <a:bodyPr/>
          <a:lstStyle>
            <a:lvl1pPr marL="0" indent="0">
              <a:buNone/>
              <a:defRPr/>
            </a:lvl1pPr>
          </a:lstStyle>
          <a:p>
            <a:endParaRPr lang="en-US"/>
          </a:p>
        </p:txBody>
      </p:sp>
    </p:spTree>
    <p:extLst>
      <p:ext uri="{BB962C8B-B14F-4D97-AF65-F5344CB8AC3E}">
        <p14:creationId xmlns:p14="http://schemas.microsoft.com/office/powerpoint/2010/main" val="36405689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nd Image Right - Sel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831850"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831850" y="1755083"/>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B4464685-94AE-FD4C-9489-33B1DA71CC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9683" y="1629116"/>
            <a:ext cx="5282317" cy="5228883"/>
          </a:xfrm>
          <a:prstGeom prst="rect">
            <a:avLst/>
          </a:prstGeom>
        </p:spPr>
      </p:pic>
    </p:spTree>
    <p:extLst>
      <p:ext uri="{BB962C8B-B14F-4D97-AF65-F5344CB8AC3E}">
        <p14:creationId xmlns:p14="http://schemas.microsoft.com/office/powerpoint/2010/main" val="30183568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nd Image Left - Sel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F44A46-AE3B-8D46-B6F9-D66FD0B7B2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29116"/>
            <a:ext cx="5878664" cy="5233030"/>
          </a:xfrm>
          <a:prstGeom prst="rect">
            <a:avLst/>
          </a:prstGeom>
        </p:spPr>
      </p:pic>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BF786621-6C10-654C-B876-C311A937036C}"/>
              </a:ext>
            </a:extLst>
          </p:cNvPr>
          <p:cNvSpPr>
            <a:spLocks noGrp="1"/>
          </p:cNvSpPr>
          <p:nvPr>
            <p:ph type="body" idx="1"/>
          </p:nvPr>
        </p:nvSpPr>
        <p:spPr>
          <a:xfrm>
            <a:off x="6460711" y="2529300"/>
            <a:ext cx="4893089" cy="3513692"/>
          </a:xfrm>
        </p:spPr>
        <p:txBody>
          <a:bodyPr anchor="t">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58C462B1-CA7A-2546-8286-94703763921B}"/>
              </a:ext>
            </a:extLst>
          </p:cNvPr>
          <p:cNvSpPr>
            <a:spLocks noGrp="1"/>
          </p:cNvSpPr>
          <p:nvPr>
            <p:ph type="body" idx="10" hasCustomPrompt="1"/>
          </p:nvPr>
        </p:nvSpPr>
        <p:spPr>
          <a:xfrm>
            <a:off x="6460711" y="1755083"/>
            <a:ext cx="4893090" cy="709821"/>
          </a:xfrm>
        </p:spPr>
        <p:txBody>
          <a:bodyPr anchor="t">
            <a:noAutofit/>
          </a:bodyPr>
          <a:lstStyle>
            <a:lvl1pPr marL="0" indent="0">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1974905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eatures - Sel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1"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
        <p:nvSpPr>
          <p:cNvPr id="9" name="Text Placeholder 2">
            <a:extLst>
              <a:ext uri="{FF2B5EF4-FFF2-40B4-BE49-F238E27FC236}">
                <a16:creationId xmlns:a16="http://schemas.microsoft.com/office/drawing/2014/main" id="{DB871FB4-EC96-104D-B62A-8C18299E9123}"/>
              </a:ext>
            </a:extLst>
          </p:cNvPr>
          <p:cNvSpPr>
            <a:spLocks noGrp="1"/>
          </p:cNvSpPr>
          <p:nvPr>
            <p:ph type="body" idx="10" hasCustomPrompt="1"/>
          </p:nvPr>
        </p:nvSpPr>
        <p:spPr>
          <a:xfrm>
            <a:off x="831850"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3" name="Title 1">
            <a:extLst>
              <a:ext uri="{FF2B5EF4-FFF2-40B4-BE49-F238E27FC236}">
                <a16:creationId xmlns:a16="http://schemas.microsoft.com/office/drawing/2014/main" id="{B9AD5E52-E4A8-CF4E-9A6E-19D16B4A1165}"/>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Oval 13">
            <a:extLst>
              <a:ext uri="{FF2B5EF4-FFF2-40B4-BE49-F238E27FC236}">
                <a16:creationId xmlns:a16="http://schemas.microsoft.com/office/drawing/2014/main" id="{A12BE0D3-C881-094D-A28A-B73A687C149A}"/>
              </a:ext>
            </a:extLst>
          </p:cNvPr>
          <p:cNvSpPr/>
          <p:nvPr userDrawn="1"/>
        </p:nvSpPr>
        <p:spPr>
          <a:xfrm>
            <a:off x="1949947"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4B68D070-8C57-0F40-95F4-DAB90497B658}"/>
              </a:ext>
            </a:extLst>
          </p:cNvPr>
          <p:cNvSpPr>
            <a:spLocks noGrp="1"/>
          </p:cNvSpPr>
          <p:nvPr>
            <p:ph type="body" idx="11"/>
          </p:nvPr>
        </p:nvSpPr>
        <p:spPr>
          <a:xfrm>
            <a:off x="4374626"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Text Placeholder 2">
            <a:extLst>
              <a:ext uri="{FF2B5EF4-FFF2-40B4-BE49-F238E27FC236}">
                <a16:creationId xmlns:a16="http://schemas.microsoft.com/office/drawing/2014/main" id="{894F2C9A-9A3E-F940-A06B-548512E27C52}"/>
              </a:ext>
            </a:extLst>
          </p:cNvPr>
          <p:cNvSpPr>
            <a:spLocks noGrp="1"/>
          </p:cNvSpPr>
          <p:nvPr>
            <p:ph type="body" idx="12" hasCustomPrompt="1"/>
          </p:nvPr>
        </p:nvSpPr>
        <p:spPr>
          <a:xfrm>
            <a:off x="4374625"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7" name="Oval 16">
            <a:extLst>
              <a:ext uri="{FF2B5EF4-FFF2-40B4-BE49-F238E27FC236}">
                <a16:creationId xmlns:a16="http://schemas.microsoft.com/office/drawing/2014/main" id="{C0DE6772-F1A3-3A4C-87FB-3A18957DC339}"/>
              </a:ext>
            </a:extLst>
          </p:cNvPr>
          <p:cNvSpPr/>
          <p:nvPr userDrawn="1"/>
        </p:nvSpPr>
        <p:spPr>
          <a:xfrm>
            <a:off x="5492722"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081273E-2E90-894A-BCBF-9789E479BA2F}"/>
              </a:ext>
            </a:extLst>
          </p:cNvPr>
          <p:cNvSpPr>
            <a:spLocks noGrp="1"/>
          </p:cNvSpPr>
          <p:nvPr>
            <p:ph type="body" idx="13"/>
          </p:nvPr>
        </p:nvSpPr>
        <p:spPr>
          <a:xfrm>
            <a:off x="7917400" y="4131800"/>
            <a:ext cx="3436400" cy="936213"/>
          </a:xfrm>
        </p:spPr>
        <p:txBody>
          <a:bodyPr anchor="t">
            <a:normAutofit/>
          </a:bodyPr>
          <a:lstStyle>
            <a:lvl1pPr marL="0" indent="0" algn="ctr">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9" name="Text Placeholder 2">
            <a:extLst>
              <a:ext uri="{FF2B5EF4-FFF2-40B4-BE49-F238E27FC236}">
                <a16:creationId xmlns:a16="http://schemas.microsoft.com/office/drawing/2014/main" id="{A2442B6E-8E60-6C4B-8EAD-9B776BB0BBEA}"/>
              </a:ext>
            </a:extLst>
          </p:cNvPr>
          <p:cNvSpPr>
            <a:spLocks noGrp="1"/>
          </p:cNvSpPr>
          <p:nvPr>
            <p:ph type="body" idx="14" hasCustomPrompt="1"/>
          </p:nvPr>
        </p:nvSpPr>
        <p:spPr>
          <a:xfrm>
            <a:off x="7917399" y="3430277"/>
            <a:ext cx="3436401" cy="709821"/>
          </a:xfrm>
        </p:spPr>
        <p:txBody>
          <a:bodyPr anchor="t">
            <a:noAutofit/>
          </a:bodyPr>
          <a:lstStyle>
            <a:lvl1pPr marL="0" indent="0" algn="ctr">
              <a:buNone/>
              <a:defRPr sz="2400" b="0" i="0">
                <a:solidFill>
                  <a:schemeClr val="accent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20" name="Oval 19">
            <a:extLst>
              <a:ext uri="{FF2B5EF4-FFF2-40B4-BE49-F238E27FC236}">
                <a16:creationId xmlns:a16="http://schemas.microsoft.com/office/drawing/2014/main" id="{DE437292-1F03-8A40-AB98-D8F07F1AF868}"/>
              </a:ext>
            </a:extLst>
          </p:cNvPr>
          <p:cNvSpPr/>
          <p:nvPr userDrawn="1"/>
        </p:nvSpPr>
        <p:spPr>
          <a:xfrm>
            <a:off x="9035496" y="2115104"/>
            <a:ext cx="1200205" cy="1200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1725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Stack Header - Trade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DFC24-597D-1941-80D5-1C45F7CFF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54811"/>
            <a:ext cx="12192000" cy="2899719"/>
          </a:xfrm>
          <a:prstGeom prst="rect">
            <a:avLst/>
          </a:prstGeom>
        </p:spPr>
      </p:pic>
      <p:sp>
        <p:nvSpPr>
          <p:cNvPr id="2" name="Title 1">
            <a:extLst>
              <a:ext uri="{FF2B5EF4-FFF2-40B4-BE49-F238E27FC236}">
                <a16:creationId xmlns:a16="http://schemas.microsoft.com/office/drawing/2014/main" id="{55E825E6-25E2-0644-A507-EA729B6DE291}"/>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3F84BE31-BDDB-9B49-BC33-0A83A859D165}"/>
              </a:ext>
            </a:extLst>
          </p:cNvPr>
          <p:cNvSpPr>
            <a:spLocks noGrp="1"/>
          </p:cNvSpPr>
          <p:nvPr>
            <p:ph type="subTitle" idx="1"/>
          </p:nvPr>
        </p:nvSpPr>
        <p:spPr>
          <a:xfrm>
            <a:off x="1524000" y="3745720"/>
            <a:ext cx="9144000" cy="1368398"/>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4CD735-4EB3-A94E-B498-A4AA0624CD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spTree>
    <p:extLst>
      <p:ext uri="{BB962C8B-B14F-4D97-AF65-F5344CB8AC3E}">
        <p14:creationId xmlns:p14="http://schemas.microsoft.com/office/powerpoint/2010/main" val="31960222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ack Header - Trade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C7C3-F180-6848-A0C9-A4222738853F}"/>
              </a:ext>
            </a:extLst>
          </p:cNvPr>
          <p:cNvSpPr>
            <a:spLocks noGrp="1"/>
          </p:cNvSpPr>
          <p:nvPr>
            <p:ph type="title" hasCustomPrompt="1"/>
          </p:nvPr>
        </p:nvSpPr>
        <p:spPr>
          <a:xfrm>
            <a:off x="831850" y="1105231"/>
            <a:ext cx="4893089" cy="811364"/>
          </a:xfrm>
        </p:spPr>
        <p:txBody>
          <a:bodyPr anchor="t"/>
          <a:lstStyle>
            <a:lvl1pPr>
              <a:defRPr sz="6000">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B00F7444-0611-C140-AC20-D6A4882E21D8}"/>
              </a:ext>
            </a:extLst>
          </p:cNvPr>
          <p:cNvSpPr>
            <a:spLocks noGrp="1"/>
          </p:cNvSpPr>
          <p:nvPr>
            <p:ph type="body" idx="1"/>
          </p:nvPr>
        </p:nvSpPr>
        <p:spPr>
          <a:xfrm>
            <a:off x="831850" y="1943583"/>
            <a:ext cx="4893089" cy="1500187"/>
          </a:xfrm>
        </p:spPr>
        <p:txBody>
          <a:bodyPr anchor="t"/>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A9256477-545F-3B4F-8EED-CF2BCDD822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21" y="552385"/>
            <a:ext cx="1970479" cy="260416"/>
          </a:xfrm>
          <a:prstGeom prst="rect">
            <a:avLst/>
          </a:prstGeom>
        </p:spPr>
      </p:pic>
      <p:pic>
        <p:nvPicPr>
          <p:cNvPr id="8" name="Picture 7">
            <a:extLst>
              <a:ext uri="{FF2B5EF4-FFF2-40B4-BE49-F238E27FC236}">
                <a16:creationId xmlns:a16="http://schemas.microsoft.com/office/drawing/2014/main" id="{DD11D1E2-194B-0C47-9D12-08DBD6962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56459" y="1180478"/>
            <a:ext cx="5735541" cy="5677522"/>
          </a:xfrm>
          <a:prstGeom prst="rect">
            <a:avLst/>
          </a:prstGeom>
        </p:spPr>
      </p:pic>
      <p:sp>
        <p:nvSpPr>
          <p:cNvPr id="19" name="Text Placeholder 2">
            <a:extLst>
              <a:ext uri="{FF2B5EF4-FFF2-40B4-BE49-F238E27FC236}">
                <a16:creationId xmlns:a16="http://schemas.microsoft.com/office/drawing/2014/main" id="{521E5F1D-D66A-B945-89F6-35D393B3041A}"/>
              </a:ext>
            </a:extLst>
          </p:cNvPr>
          <p:cNvSpPr>
            <a:spLocks noGrp="1"/>
          </p:cNvSpPr>
          <p:nvPr>
            <p:ph type="body" idx="10" hasCustomPrompt="1"/>
          </p:nvPr>
        </p:nvSpPr>
        <p:spPr>
          <a:xfrm>
            <a:off x="831850" y="612249"/>
            <a:ext cx="4893089" cy="465993"/>
          </a:xfrm>
        </p:spPr>
        <p:txBody>
          <a:bodyPr anchor="t">
            <a:normAutofit/>
          </a:bodyPr>
          <a:lstStyle>
            <a:lvl1pPr marL="0" indent="0">
              <a:buNone/>
              <a:defRPr sz="1800" b="0" i="0">
                <a:solidFill>
                  <a:schemeClr val="bg1"/>
                </a:solidFill>
                <a:latin typeface="Rubik" pitchFamily="2" charset="-79"/>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0507943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theme" Target="../theme/theme1.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1AE09-6AAB-E34E-94C2-26C22D6857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096AA2-02B0-E24F-B5A1-511372B28C8C}"/>
              </a:ext>
            </a:extLst>
          </p:cNvPr>
          <p:cNvSpPr>
            <a:spLocks noGrp="1"/>
          </p:cNvSpPr>
          <p:nvPr>
            <p:ph type="body" idx="1"/>
          </p:nvPr>
        </p:nvSpPr>
        <p:spPr>
          <a:xfrm>
            <a:off x="838200" y="2023413"/>
            <a:ext cx="10515600" cy="3955762"/>
          </a:xfrm>
          <a:prstGeom prst="rect">
            <a:avLst/>
          </a:prstGeom>
        </p:spPr>
        <p:txBody>
          <a:bodyPr vert="horz" lIns="9000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4528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1" r:id="rId80"/>
    <p:sldLayoutId id="2147483742" r:id="rId81"/>
    <p:sldLayoutId id="2147483743" r:id="rId82"/>
    <p:sldLayoutId id="2147483744" r:id="rId83"/>
    <p:sldLayoutId id="2147483745" r:id="rId84"/>
    <p:sldLayoutId id="2147483746" r:id="rId85"/>
    <p:sldLayoutId id="2147483747" r:id="rId86"/>
    <p:sldLayoutId id="2147483748" r:id="rId87"/>
    <p:sldLayoutId id="2147483749" r:id="rId88"/>
    <p:sldLayoutId id="2147483750" r:id="rId89"/>
    <p:sldLayoutId id="2147483751" r:id="rId90"/>
    <p:sldLayoutId id="2147483752" r:id="rId91"/>
    <p:sldLayoutId id="2147483753" r:id="rId92"/>
    <p:sldLayoutId id="2147483754" r:id="rId93"/>
    <p:sldLayoutId id="2147483755" r:id="rId94"/>
    <p:sldLayoutId id="2147483756" r:id="rId95"/>
    <p:sldLayoutId id="2147483757" r:id="rId96"/>
    <p:sldLayoutId id="2147483758" r:id="rId97"/>
    <p:sldLayoutId id="2147483759" r:id="rId98"/>
    <p:sldLayoutId id="2147483760" r:id="rId99"/>
    <p:sldLayoutId id="2147483761" r:id="rId100"/>
    <p:sldLayoutId id="2147483762" r:id="rId101"/>
    <p:sldLayoutId id="2147483763" r:id="rId102"/>
    <p:sldLayoutId id="2147483764" r:id="rId103"/>
    <p:sldLayoutId id="2147483765" r:id="rId104"/>
    <p:sldLayoutId id="2147483766" r:id="rId105"/>
    <p:sldLayoutId id="2147483767" r:id="rId106"/>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Rubik" pitchFamily="2" charset="-79"/>
          <a:ea typeface="+mj-ea"/>
          <a:cs typeface="Rubik" pitchFamily="2" charset="-79"/>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Rubik Light" pitchFamily="2" charset="-79"/>
          <a:ea typeface="+mn-ea"/>
          <a:cs typeface="Rubik Light" pitchFamily="2" charset="-79"/>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Rubik Light" pitchFamily="2" charset="-79"/>
          <a:ea typeface="+mn-ea"/>
          <a:cs typeface="Rubik Light" pitchFamily="2" charset="-79"/>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Rubik Light" pitchFamily="2" charset="-79"/>
          <a:ea typeface="+mn-ea"/>
          <a:cs typeface="Rubik Light" pitchFamily="2" charset="-79"/>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Rubik Light" pitchFamily="2" charset="-79"/>
          <a:ea typeface="+mn-ea"/>
          <a:cs typeface="Rubik Ligh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821557-7EAF-3B4E-872C-67557FE912DA}"/>
              </a:ext>
            </a:extLst>
          </p:cNvPr>
          <p:cNvSpPr>
            <a:spLocks noGrp="1"/>
          </p:cNvSpPr>
          <p:nvPr>
            <p:ph type="body" idx="1"/>
          </p:nvPr>
        </p:nvSpPr>
        <p:spPr>
          <a:xfrm>
            <a:off x="831851" y="4287315"/>
            <a:ext cx="3436400" cy="936213"/>
          </a:xfrm>
        </p:spPr>
        <p:txBody>
          <a:bodyPr>
            <a:noAutofit/>
          </a:bodyPr>
          <a:lstStyle/>
          <a:p>
            <a:r>
              <a:rPr lang="en-GB" sz="1000"/>
              <a:t>Our One </a:t>
            </a:r>
            <a:r>
              <a:rPr lang="en-GB" sz="1000" err="1"/>
              <a:t>Worldian</a:t>
            </a:r>
            <a:r>
              <a:rPr lang="en-GB" sz="1000"/>
              <a:t> workforce comprises 35% women, exceeding the industry standard of 28%. At One World, we are deeply committed to gender diversity and inclusion. With one in three One </a:t>
            </a:r>
            <a:r>
              <a:rPr lang="en-GB" sz="1000" err="1"/>
              <a:t>Worldians</a:t>
            </a:r>
            <a:r>
              <a:rPr lang="en-GB" sz="1000"/>
              <a:t> being a woman, we are dedicated to attracting and retaining top female talent</a:t>
            </a:r>
            <a:endParaRPr lang="en-US" sz="1000"/>
          </a:p>
        </p:txBody>
      </p:sp>
      <p:sp>
        <p:nvSpPr>
          <p:cNvPr id="3" name="Text Placeholder 2">
            <a:extLst>
              <a:ext uri="{FF2B5EF4-FFF2-40B4-BE49-F238E27FC236}">
                <a16:creationId xmlns:a16="http://schemas.microsoft.com/office/drawing/2014/main" id="{A46DA875-3438-9847-9245-4FA3B634D970}"/>
              </a:ext>
            </a:extLst>
          </p:cNvPr>
          <p:cNvSpPr>
            <a:spLocks noGrp="1"/>
          </p:cNvSpPr>
          <p:nvPr>
            <p:ph type="body" idx="10"/>
          </p:nvPr>
        </p:nvSpPr>
        <p:spPr>
          <a:xfrm>
            <a:off x="831850" y="3554673"/>
            <a:ext cx="3436401" cy="709821"/>
          </a:xfrm>
        </p:spPr>
        <p:txBody>
          <a:bodyPr/>
          <a:lstStyle/>
          <a:p>
            <a:r>
              <a:rPr lang="en-US"/>
              <a:t>Women in Tech</a:t>
            </a:r>
          </a:p>
        </p:txBody>
      </p:sp>
      <p:sp>
        <p:nvSpPr>
          <p:cNvPr id="4" name="Title 3">
            <a:extLst>
              <a:ext uri="{FF2B5EF4-FFF2-40B4-BE49-F238E27FC236}">
                <a16:creationId xmlns:a16="http://schemas.microsoft.com/office/drawing/2014/main" id="{3038A66D-6032-5946-8B9F-D93DD88BB854}"/>
              </a:ext>
            </a:extLst>
          </p:cNvPr>
          <p:cNvSpPr>
            <a:spLocks noGrp="1"/>
          </p:cNvSpPr>
          <p:nvPr>
            <p:ph type="title"/>
          </p:nvPr>
        </p:nvSpPr>
        <p:spPr/>
        <p:txBody>
          <a:bodyPr/>
          <a:lstStyle/>
          <a:p>
            <a:r>
              <a:rPr lang="en-US"/>
              <a:t>DE&amp;I at One World</a:t>
            </a:r>
          </a:p>
        </p:txBody>
      </p:sp>
      <p:sp>
        <p:nvSpPr>
          <p:cNvPr id="5" name="Text Placeholder 4">
            <a:extLst>
              <a:ext uri="{FF2B5EF4-FFF2-40B4-BE49-F238E27FC236}">
                <a16:creationId xmlns:a16="http://schemas.microsoft.com/office/drawing/2014/main" id="{30C24826-7163-B949-8A58-B4EAF0DA3797}"/>
              </a:ext>
            </a:extLst>
          </p:cNvPr>
          <p:cNvSpPr>
            <a:spLocks noGrp="1"/>
          </p:cNvSpPr>
          <p:nvPr>
            <p:ph type="body" idx="11"/>
          </p:nvPr>
        </p:nvSpPr>
        <p:spPr>
          <a:xfrm>
            <a:off x="4374626" y="4268640"/>
            <a:ext cx="3436400" cy="936213"/>
          </a:xfrm>
        </p:spPr>
        <p:txBody>
          <a:bodyPr>
            <a:noAutofit/>
          </a:bodyPr>
          <a:lstStyle/>
          <a:p>
            <a:r>
              <a:rPr lang="en-GB" sz="1100">
                <a:cs typeface="Rubik Light"/>
              </a:rPr>
              <a:t>We are proud to have employees from 21 countries, celebrating our cultural differences at One World. Our diversity drives innovation and creates a dynamic, inclusive environment. By bringing together varied perspectives and experiences, we foster a vibrant community where everyone thrives. Embracing global diversity enables us to push boundaries, think creatively, and achieve excellence.</a:t>
            </a:r>
          </a:p>
        </p:txBody>
      </p:sp>
      <p:sp>
        <p:nvSpPr>
          <p:cNvPr id="6" name="Text Placeholder 5">
            <a:extLst>
              <a:ext uri="{FF2B5EF4-FFF2-40B4-BE49-F238E27FC236}">
                <a16:creationId xmlns:a16="http://schemas.microsoft.com/office/drawing/2014/main" id="{8F81A08C-DA4D-1E4B-B012-0FCCD7ACC811}"/>
              </a:ext>
            </a:extLst>
          </p:cNvPr>
          <p:cNvSpPr>
            <a:spLocks noGrp="1"/>
          </p:cNvSpPr>
          <p:nvPr>
            <p:ph type="body" idx="12"/>
          </p:nvPr>
        </p:nvSpPr>
        <p:spPr>
          <a:xfrm>
            <a:off x="4374625" y="3567117"/>
            <a:ext cx="3436401" cy="709821"/>
          </a:xfrm>
        </p:spPr>
        <p:txBody>
          <a:bodyPr/>
          <a:lstStyle/>
          <a:p>
            <a:r>
              <a:rPr lang="en-US"/>
              <a:t>Multicultural</a:t>
            </a:r>
          </a:p>
        </p:txBody>
      </p:sp>
      <p:sp>
        <p:nvSpPr>
          <p:cNvPr id="7" name="Text Placeholder 6">
            <a:extLst>
              <a:ext uri="{FF2B5EF4-FFF2-40B4-BE49-F238E27FC236}">
                <a16:creationId xmlns:a16="http://schemas.microsoft.com/office/drawing/2014/main" id="{7CFA5E31-47F0-5843-82ED-F77F79A4FE4E}"/>
              </a:ext>
            </a:extLst>
          </p:cNvPr>
          <p:cNvSpPr>
            <a:spLocks noGrp="1"/>
          </p:cNvSpPr>
          <p:nvPr>
            <p:ph type="body" idx="13"/>
          </p:nvPr>
        </p:nvSpPr>
        <p:spPr>
          <a:xfrm>
            <a:off x="7917400" y="4268640"/>
            <a:ext cx="3436400" cy="936213"/>
          </a:xfrm>
        </p:spPr>
        <p:txBody>
          <a:bodyPr>
            <a:noAutofit/>
          </a:bodyPr>
          <a:lstStyle/>
          <a:p>
            <a:r>
              <a:rPr lang="en-GB" sz="1100">
                <a:cs typeface="Rubik Light"/>
              </a:rPr>
              <a:t>At One World, we encourage diverse thinking and welcome differences, recognising that varied perspectives enhance creativity and problem-solving. Our commitment to equality drives us to create an inclusive environment where all team members can succeed. By fostering mutual respect and understanding, we empower our employees to collaborate and innovate effectively.</a:t>
            </a:r>
          </a:p>
        </p:txBody>
      </p:sp>
      <p:sp>
        <p:nvSpPr>
          <p:cNvPr id="8" name="Text Placeholder 7">
            <a:extLst>
              <a:ext uri="{FF2B5EF4-FFF2-40B4-BE49-F238E27FC236}">
                <a16:creationId xmlns:a16="http://schemas.microsoft.com/office/drawing/2014/main" id="{7288EBF4-C683-2345-A644-1E1F2BAFEFFB}"/>
              </a:ext>
            </a:extLst>
          </p:cNvPr>
          <p:cNvSpPr>
            <a:spLocks noGrp="1"/>
          </p:cNvSpPr>
          <p:nvPr>
            <p:ph type="body" idx="14"/>
          </p:nvPr>
        </p:nvSpPr>
        <p:spPr>
          <a:xfrm>
            <a:off x="7917399" y="3567117"/>
            <a:ext cx="3436401" cy="709821"/>
          </a:xfrm>
        </p:spPr>
        <p:txBody>
          <a:bodyPr/>
          <a:lstStyle/>
          <a:p>
            <a:r>
              <a:rPr lang="en-US"/>
              <a:t>Equity &amp; Inclusion</a:t>
            </a:r>
          </a:p>
        </p:txBody>
      </p:sp>
      <p:pic>
        <p:nvPicPr>
          <p:cNvPr id="13" name="Picture 12" descr="A group of people posing for a photo&#10;&#10;Description automatically generated">
            <a:extLst>
              <a:ext uri="{FF2B5EF4-FFF2-40B4-BE49-F238E27FC236}">
                <a16:creationId xmlns:a16="http://schemas.microsoft.com/office/drawing/2014/main" id="{066DF5C7-7CFC-A69E-ED84-22D679A0CCBF}"/>
              </a:ext>
            </a:extLst>
          </p:cNvPr>
          <p:cNvPicPr>
            <a:picLocks noChangeAspect="1"/>
          </p:cNvPicPr>
          <p:nvPr/>
        </p:nvPicPr>
        <p:blipFill>
          <a:blip r:embed="rId2"/>
          <a:srcRect l="-1" t="12213" r="387" b="17613"/>
          <a:stretch/>
        </p:blipFill>
        <p:spPr>
          <a:xfrm>
            <a:off x="8066296" y="1515030"/>
            <a:ext cx="3124200" cy="2200923"/>
          </a:xfrm>
          <a:prstGeom prst="rect">
            <a:avLst/>
          </a:prstGeom>
        </p:spPr>
      </p:pic>
      <p:pic>
        <p:nvPicPr>
          <p:cNvPr id="15" name="Picture 14" descr="A group of women in colorful dresses&#10;&#10;Description automatically generated">
            <a:extLst>
              <a:ext uri="{FF2B5EF4-FFF2-40B4-BE49-F238E27FC236}">
                <a16:creationId xmlns:a16="http://schemas.microsoft.com/office/drawing/2014/main" id="{1955C7A4-E708-2773-D64F-C4135C25CB9D}"/>
              </a:ext>
            </a:extLst>
          </p:cNvPr>
          <p:cNvPicPr>
            <a:picLocks noChangeAspect="1"/>
          </p:cNvPicPr>
          <p:nvPr/>
        </p:nvPicPr>
        <p:blipFill>
          <a:blip r:embed="rId3"/>
          <a:srcRect l="-1" t="32742" r="5676" b="467"/>
          <a:stretch/>
        </p:blipFill>
        <p:spPr>
          <a:xfrm>
            <a:off x="4582757" y="1515030"/>
            <a:ext cx="3044797" cy="2182251"/>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BCC33143-2E97-1566-6102-58300DBEE8B7}"/>
              </a:ext>
            </a:extLst>
          </p:cNvPr>
          <p:cNvPicPr>
            <a:picLocks noChangeAspect="1"/>
          </p:cNvPicPr>
          <p:nvPr/>
        </p:nvPicPr>
        <p:blipFill>
          <a:blip r:embed="rId4"/>
          <a:srcRect l="602" t="37944" r="-1" b="8912"/>
          <a:stretch/>
        </p:blipFill>
        <p:spPr>
          <a:xfrm>
            <a:off x="1081189" y="1523660"/>
            <a:ext cx="3041536" cy="2168243"/>
          </a:xfrm>
          <a:prstGeom prst="rect">
            <a:avLst/>
          </a:prstGeom>
        </p:spPr>
      </p:pic>
    </p:spTree>
    <p:extLst>
      <p:ext uri="{BB962C8B-B14F-4D97-AF65-F5344CB8AC3E}">
        <p14:creationId xmlns:p14="http://schemas.microsoft.com/office/powerpoint/2010/main" val="2033692"/>
      </p:ext>
    </p:extLst>
  </p:cSld>
  <p:clrMapOvr>
    <a:masterClrMapping/>
  </p:clrMapOvr>
</p:sld>
</file>

<file path=ppt/theme/theme1.xml><?xml version="1.0" encoding="utf-8"?>
<a:theme xmlns:a="http://schemas.openxmlformats.org/drawingml/2006/main" name="1_One World Theme">
  <a:themeElements>
    <a:clrScheme name="Custom 1">
      <a:dk1>
        <a:srgbClr val="000000"/>
      </a:dk1>
      <a:lt1>
        <a:srgbClr val="FFFFFF"/>
      </a:lt1>
      <a:dk2>
        <a:srgbClr val="3C4D12"/>
      </a:dk2>
      <a:lt2>
        <a:srgbClr val="E2E0DA"/>
      </a:lt2>
      <a:accent1>
        <a:srgbClr val="B9D177"/>
      </a:accent1>
      <a:accent2>
        <a:srgbClr val="3A3837"/>
      </a:accent2>
      <a:accent3>
        <a:srgbClr val="7DD2F5"/>
      </a:accent3>
      <a:accent4>
        <a:srgbClr val="133441"/>
      </a:accent4>
      <a:accent5>
        <a:srgbClr val="C2C2D6"/>
      </a:accent5>
      <a:accent6>
        <a:srgbClr val="433B7F"/>
      </a:accent6>
      <a:hlink>
        <a:srgbClr val="B9D177"/>
      </a:hlink>
      <a:folHlink>
        <a:srgbClr val="B9D1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7FACD933318E4994D0AB55EF234658" ma:contentTypeVersion="14" ma:contentTypeDescription="Create a new document." ma:contentTypeScope="" ma:versionID="61ef82c55d8ea4d76146df18696b2676">
  <xsd:schema xmlns:xsd="http://www.w3.org/2001/XMLSchema" xmlns:xs="http://www.w3.org/2001/XMLSchema" xmlns:p="http://schemas.microsoft.com/office/2006/metadata/properties" xmlns:ns2="d97ac67a-76bf-4fdf-bfe2-b984f50462a3" xmlns:ns3="9b4b8224-d53f-4e94-b4c1-6b8e87e062f4" targetNamespace="http://schemas.microsoft.com/office/2006/metadata/properties" ma:root="true" ma:fieldsID="aa39489c8a8e18051e47f9cf5e841cc9" ns2:_="" ns3:_="">
    <xsd:import namespace="d97ac67a-76bf-4fdf-bfe2-b984f50462a3"/>
    <xsd:import namespace="9b4b8224-d53f-4e94-b4c1-6b8e87e062f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7ac67a-76bf-4fdf-bfe2-b984f50462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654741f-ec5b-43b8-9739-874aee417c9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4b8224-d53f-4e94-b4c1-6b8e87e062f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e08807d-dd01-4498-bfbd-090541ccbd8c}" ma:internalName="TaxCatchAll" ma:showField="CatchAllData" ma:web="9b4b8224-d53f-4e94-b4c1-6b8e87e062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b4b8224-d53f-4e94-b4c1-6b8e87e062f4" xsi:nil="true"/>
    <lcf76f155ced4ddcb4097134ff3c332f xmlns="d97ac67a-76bf-4fdf-bfe2-b984f50462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A3F10C8-655D-4AF4-914B-B5845739B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7ac67a-76bf-4fdf-bfe2-b984f50462a3"/>
    <ds:schemaRef ds:uri="9b4b8224-d53f-4e94-b4c1-6b8e87e062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5BA843-54AB-4010-81C4-91F7D719C70C}">
  <ds:schemaRefs>
    <ds:schemaRef ds:uri="http://schemas.microsoft.com/sharepoint/v3/contenttype/forms"/>
  </ds:schemaRefs>
</ds:datastoreItem>
</file>

<file path=customXml/itemProps3.xml><?xml version="1.0" encoding="utf-8"?>
<ds:datastoreItem xmlns:ds="http://schemas.openxmlformats.org/officeDocument/2006/customXml" ds:itemID="{7F6528E9-CC00-46B4-97DE-D3449E408DB0}">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9b4b8224-d53f-4e94-b4c1-6b8e87e062f4"/>
    <ds:schemaRef ds:uri="d97ac67a-76bf-4fdf-bfe2-b984f50462a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TotalTime>
  <Words>182</Words>
  <Application>Microsoft Office PowerPoint</Application>
  <PresentationFormat>Widescreen</PresentationFormat>
  <Paragraphs>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Rubik</vt:lpstr>
      <vt:lpstr>Rubik Light</vt:lpstr>
      <vt:lpstr>Rubik Medium</vt:lpstr>
      <vt:lpstr>1_One World Theme</vt:lpstr>
      <vt:lpstr>DE&amp;I at One World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Lucy Clarke</dc:creator>
  <cp:lastModifiedBy>Lucy Clarke</cp:lastModifiedBy>
  <cp:revision>1</cp:revision>
  <dcterms:created xsi:type="dcterms:W3CDTF">2024-11-12T15:04:58Z</dcterms:created>
  <dcterms:modified xsi:type="dcterms:W3CDTF">2024-11-12T15:08:13Z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0x010100DA7FACD933318E4994D0AB55EF234658</vt:lpwstr>
  </property>
  <property fmtid="{D5CDD505-2E9C-101B-9397-08002B2CF9AE}" pid="3" name="MediaServiceImageTags">
    <vt:lpwstr/>
  </property>
</Properties>
</file>